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wTeXMing" panose="02020500000000000000" charset="-120"/>
      <p:regular r:id="rId11"/>
    </p:embeddedFont>
    <p:embeddedFont>
      <p:font typeface="王漢宗特黑體" panose="02020500000000000000" charset="-12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0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818932" y="1374450"/>
            <a:ext cx="12516009" cy="7538100"/>
            <a:chOff x="0" y="0"/>
            <a:chExt cx="52592845" cy="31675444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52529346" cy="31611943"/>
            </a:xfrm>
            <a:custGeom>
              <a:avLst/>
              <a:gdLst/>
              <a:ahLst/>
              <a:cxnLst/>
              <a:rect l="l" t="t" r="r" b="b"/>
              <a:pathLst>
                <a:path w="52529346" h="31611943">
                  <a:moveTo>
                    <a:pt x="52436632" y="31611943"/>
                  </a:moveTo>
                  <a:lnTo>
                    <a:pt x="92710" y="31611943"/>
                  </a:lnTo>
                  <a:cubicBezTo>
                    <a:pt x="41910" y="31611943"/>
                    <a:pt x="0" y="31570033"/>
                    <a:pt x="0" y="315192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2435367" y="0"/>
                  </a:lnTo>
                  <a:cubicBezTo>
                    <a:pt x="52486167" y="0"/>
                    <a:pt x="52528074" y="41910"/>
                    <a:pt x="52528074" y="92710"/>
                  </a:cubicBezTo>
                  <a:lnTo>
                    <a:pt x="52528074" y="31517965"/>
                  </a:lnTo>
                  <a:cubicBezTo>
                    <a:pt x="52529346" y="31570033"/>
                    <a:pt x="52487432" y="31611943"/>
                    <a:pt x="52436632" y="3161194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2592846" cy="31675443"/>
            </a:xfrm>
            <a:custGeom>
              <a:avLst/>
              <a:gdLst/>
              <a:ahLst/>
              <a:cxnLst/>
              <a:rect l="l" t="t" r="r" b="b"/>
              <a:pathLst>
                <a:path w="52592846" h="31675443">
                  <a:moveTo>
                    <a:pt x="52468382" y="59690"/>
                  </a:moveTo>
                  <a:cubicBezTo>
                    <a:pt x="52503946" y="59690"/>
                    <a:pt x="52533153" y="88900"/>
                    <a:pt x="52533153" y="124460"/>
                  </a:cubicBezTo>
                  <a:lnTo>
                    <a:pt x="52533153" y="31550983"/>
                  </a:lnTo>
                  <a:cubicBezTo>
                    <a:pt x="52533153" y="31586543"/>
                    <a:pt x="52503946" y="31615754"/>
                    <a:pt x="52468382" y="31615754"/>
                  </a:cubicBezTo>
                  <a:lnTo>
                    <a:pt x="124460" y="31615754"/>
                  </a:lnTo>
                  <a:cubicBezTo>
                    <a:pt x="88900" y="31615754"/>
                    <a:pt x="59690" y="31586543"/>
                    <a:pt x="59690" y="315509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2468388" y="59690"/>
                  </a:lnTo>
                  <a:moveTo>
                    <a:pt x="524683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1550983"/>
                  </a:lnTo>
                  <a:cubicBezTo>
                    <a:pt x="0" y="31619565"/>
                    <a:pt x="55880" y="31675443"/>
                    <a:pt x="124460" y="31675443"/>
                  </a:cubicBezTo>
                  <a:lnTo>
                    <a:pt x="52468388" y="31675443"/>
                  </a:lnTo>
                  <a:cubicBezTo>
                    <a:pt x="52536967" y="31675443"/>
                    <a:pt x="52592846" y="31619565"/>
                    <a:pt x="52592846" y="31550983"/>
                  </a:cubicBezTo>
                  <a:lnTo>
                    <a:pt x="52592846" y="124460"/>
                  </a:lnTo>
                  <a:cubicBezTo>
                    <a:pt x="52592846" y="55880"/>
                    <a:pt x="52536967" y="0"/>
                    <a:pt x="524683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3464011" y="3579109"/>
            <a:ext cx="11044500" cy="169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09"/>
              </a:lnSpc>
            </a:pPr>
            <a:r>
              <a:rPr lang="en-US" sz="10999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踩地雷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5042322" y="5610890"/>
            <a:ext cx="8203357" cy="1119342"/>
            <a:chOff x="0" y="0"/>
            <a:chExt cx="10937809" cy="1492456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0937809" cy="1492456"/>
              <a:chOff x="0" y="0"/>
              <a:chExt cx="27076619" cy="3694584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31750" y="31750"/>
                <a:ext cx="27013120" cy="3631084"/>
              </a:xfrm>
              <a:custGeom>
                <a:avLst/>
                <a:gdLst/>
                <a:ahLst/>
                <a:cxnLst/>
                <a:rect l="l" t="t" r="r" b="b"/>
                <a:pathLst>
                  <a:path w="27013120" h="3631084">
                    <a:moveTo>
                      <a:pt x="26920410" y="3631084"/>
                    </a:moveTo>
                    <a:lnTo>
                      <a:pt x="92710" y="3631084"/>
                    </a:lnTo>
                    <a:cubicBezTo>
                      <a:pt x="41910" y="3631084"/>
                      <a:pt x="0" y="3589174"/>
                      <a:pt x="0" y="3538374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26919138" y="0"/>
                    </a:lnTo>
                    <a:cubicBezTo>
                      <a:pt x="26969938" y="0"/>
                      <a:pt x="27011849" y="41910"/>
                      <a:pt x="27011849" y="92710"/>
                    </a:cubicBezTo>
                    <a:lnTo>
                      <a:pt x="27011849" y="3537104"/>
                    </a:lnTo>
                    <a:cubicBezTo>
                      <a:pt x="27013120" y="3589174"/>
                      <a:pt x="26971210" y="3631084"/>
                      <a:pt x="26920410" y="3631084"/>
                    </a:cubicBezTo>
                    <a:close/>
                  </a:path>
                </a:pathLst>
              </a:custGeom>
              <a:solidFill>
                <a:srgbClr val="CED5F4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0" y="0"/>
                <a:ext cx="27076620" cy="3694584"/>
              </a:xfrm>
              <a:custGeom>
                <a:avLst/>
                <a:gdLst/>
                <a:ahLst/>
                <a:cxnLst/>
                <a:rect l="l" t="t" r="r" b="b"/>
                <a:pathLst>
                  <a:path w="27076620" h="3694584">
                    <a:moveTo>
                      <a:pt x="26952160" y="59690"/>
                    </a:moveTo>
                    <a:cubicBezTo>
                      <a:pt x="26987720" y="59690"/>
                      <a:pt x="27016928" y="88900"/>
                      <a:pt x="27016928" y="124460"/>
                    </a:cubicBezTo>
                    <a:lnTo>
                      <a:pt x="27016928" y="3570124"/>
                    </a:lnTo>
                    <a:cubicBezTo>
                      <a:pt x="27016928" y="3605684"/>
                      <a:pt x="26987720" y="3634894"/>
                      <a:pt x="26952160" y="3634894"/>
                    </a:cubicBezTo>
                    <a:lnTo>
                      <a:pt x="124460" y="3634894"/>
                    </a:lnTo>
                    <a:cubicBezTo>
                      <a:pt x="88900" y="3634894"/>
                      <a:pt x="59690" y="3605684"/>
                      <a:pt x="59690" y="3570124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26952160" y="59690"/>
                    </a:lnTo>
                    <a:moveTo>
                      <a:pt x="26952160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3570124"/>
                    </a:lnTo>
                    <a:cubicBezTo>
                      <a:pt x="0" y="3638704"/>
                      <a:pt x="55880" y="3694584"/>
                      <a:pt x="124460" y="3694584"/>
                    </a:cubicBezTo>
                    <a:lnTo>
                      <a:pt x="26952160" y="3694584"/>
                    </a:lnTo>
                    <a:cubicBezTo>
                      <a:pt x="27020738" y="3694584"/>
                      <a:pt x="27076620" y="3638704"/>
                      <a:pt x="27076620" y="3570124"/>
                    </a:cubicBezTo>
                    <a:lnTo>
                      <a:pt x="27076620" y="124460"/>
                    </a:lnTo>
                    <a:cubicBezTo>
                      <a:pt x="27076620" y="55880"/>
                      <a:pt x="27020738" y="0"/>
                      <a:pt x="26952160" y="0"/>
                    </a:cubicBezTo>
                    <a:close/>
                  </a:path>
                </a:pathLst>
              </a:custGeom>
              <a:solidFill>
                <a:srgbClr val="2A2A40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646401" y="253612"/>
              <a:ext cx="9645007" cy="842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48"/>
                </a:lnSpc>
                <a:spcBef>
                  <a:spcPct val="0"/>
                </a:spcBef>
              </a:pPr>
              <a:r>
                <a:rPr lang="en-US" sz="3462">
                  <a:solidFill>
                    <a:srgbClr val="2A2A40"/>
                  </a:solidFill>
                  <a:latin typeface="王漢宗特黑體"/>
                  <a:ea typeface="王漢宗特黑體"/>
                  <a:cs typeface="王漢宗特黑體"/>
                  <a:sym typeface="王漢宗特黑體"/>
                </a:rPr>
                <a:t>四資工二甲  黃培峰 林健全 楊承哲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16564679" y="4796189"/>
            <a:ext cx="694621" cy="694621"/>
          </a:xfrm>
          <a:custGeom>
            <a:avLst/>
            <a:gdLst/>
            <a:ahLst/>
            <a:cxnLst/>
            <a:rect l="l" t="t" r="r" b="b"/>
            <a:pathLst>
              <a:path w="694621" h="694621">
                <a:moveTo>
                  <a:pt x="0" y="0"/>
                </a:moveTo>
                <a:lnTo>
                  <a:pt x="694621" y="0"/>
                </a:lnTo>
                <a:lnTo>
                  <a:pt x="694621" y="694622"/>
                </a:lnTo>
                <a:lnTo>
                  <a:pt x="0" y="6946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28700" y="4796189"/>
            <a:ext cx="694621" cy="694621"/>
          </a:xfrm>
          <a:custGeom>
            <a:avLst/>
            <a:gdLst/>
            <a:ahLst/>
            <a:cxnLst/>
            <a:rect l="l" t="t" r="r" b="b"/>
            <a:pathLst>
              <a:path w="694621" h="694621">
                <a:moveTo>
                  <a:pt x="0" y="0"/>
                </a:moveTo>
                <a:lnTo>
                  <a:pt x="694621" y="0"/>
                </a:lnTo>
                <a:lnTo>
                  <a:pt x="694621" y="694622"/>
                </a:lnTo>
                <a:lnTo>
                  <a:pt x="0" y="6946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728256" y="1960582"/>
            <a:ext cx="12516009" cy="89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wTeXMing"/>
                <a:ea typeface="cwTeXMing"/>
                <a:cs typeface="cwTeXMing"/>
                <a:sym typeface="cwTeXMing"/>
              </a:rPr>
              <a:t>第11組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AE0988D-2585-8FC4-50FB-390197714A85}"/>
              </a:ext>
            </a:extLst>
          </p:cNvPr>
          <p:cNvSpPr txBox="1"/>
          <p:nvPr/>
        </p:nvSpPr>
        <p:spPr>
          <a:xfrm>
            <a:off x="8163019" y="6737788"/>
            <a:ext cx="50826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41243145</a:t>
            </a:r>
            <a:r>
              <a:rPr lang="zh-TW" altLang="en-US" sz="2800" dirty="0"/>
              <a:t>  </a:t>
            </a:r>
            <a:r>
              <a:rPr lang="en-US" altLang="zh-TW" sz="2800" dirty="0"/>
              <a:t>41243122</a:t>
            </a:r>
            <a:r>
              <a:rPr lang="zh-TW" altLang="en-US" sz="2800" dirty="0"/>
              <a:t>  </a:t>
            </a:r>
            <a:r>
              <a:rPr lang="en-US" altLang="zh-TW" sz="2800" dirty="0"/>
              <a:t>41243147</a:t>
            </a:r>
            <a:endParaRPr lang="zh-TW" altLang="en-US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99345" y="2191326"/>
            <a:ext cx="6934484" cy="5904348"/>
            <a:chOff x="0" y="0"/>
            <a:chExt cx="30309038" cy="25806553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30245537" cy="25743053"/>
            </a:xfrm>
            <a:custGeom>
              <a:avLst/>
              <a:gdLst/>
              <a:ahLst/>
              <a:cxnLst/>
              <a:rect l="l" t="t" r="r" b="b"/>
              <a:pathLst>
                <a:path w="30245537" h="25743053">
                  <a:moveTo>
                    <a:pt x="30152829" y="25743053"/>
                  </a:moveTo>
                  <a:lnTo>
                    <a:pt x="92710" y="25743053"/>
                  </a:lnTo>
                  <a:cubicBezTo>
                    <a:pt x="41910" y="25743053"/>
                    <a:pt x="0" y="25701143"/>
                    <a:pt x="0" y="2565034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0151558" y="0"/>
                  </a:lnTo>
                  <a:cubicBezTo>
                    <a:pt x="30202358" y="0"/>
                    <a:pt x="30244269" y="41910"/>
                    <a:pt x="30244269" y="92710"/>
                  </a:cubicBezTo>
                  <a:lnTo>
                    <a:pt x="30244269" y="25649073"/>
                  </a:lnTo>
                  <a:cubicBezTo>
                    <a:pt x="30245537" y="25701143"/>
                    <a:pt x="30203629" y="25743053"/>
                    <a:pt x="30152829" y="25743053"/>
                  </a:cubicBezTo>
                  <a:close/>
                </a:path>
              </a:pathLst>
            </a:custGeom>
            <a:solidFill>
              <a:srgbClr val="D8E6DD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0309037" cy="25806553"/>
            </a:xfrm>
            <a:custGeom>
              <a:avLst/>
              <a:gdLst/>
              <a:ahLst/>
              <a:cxnLst/>
              <a:rect l="l" t="t" r="r" b="b"/>
              <a:pathLst>
                <a:path w="30309037" h="25806553">
                  <a:moveTo>
                    <a:pt x="30184579" y="59690"/>
                  </a:moveTo>
                  <a:cubicBezTo>
                    <a:pt x="30220137" y="59690"/>
                    <a:pt x="30249347" y="88900"/>
                    <a:pt x="30249347" y="124460"/>
                  </a:cubicBezTo>
                  <a:lnTo>
                    <a:pt x="30249347" y="25682093"/>
                  </a:lnTo>
                  <a:cubicBezTo>
                    <a:pt x="30249347" y="25717653"/>
                    <a:pt x="30220137" y="25746863"/>
                    <a:pt x="30184579" y="25746863"/>
                  </a:cubicBezTo>
                  <a:lnTo>
                    <a:pt x="124460" y="25746863"/>
                  </a:lnTo>
                  <a:cubicBezTo>
                    <a:pt x="88900" y="25746863"/>
                    <a:pt x="59690" y="25717653"/>
                    <a:pt x="59690" y="2568209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0184579" y="59690"/>
                  </a:lnTo>
                  <a:moveTo>
                    <a:pt x="3018457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5682093"/>
                  </a:lnTo>
                  <a:cubicBezTo>
                    <a:pt x="0" y="25750673"/>
                    <a:pt x="55880" y="25806553"/>
                    <a:pt x="124460" y="25806553"/>
                  </a:cubicBezTo>
                  <a:lnTo>
                    <a:pt x="30184579" y="25806553"/>
                  </a:lnTo>
                  <a:cubicBezTo>
                    <a:pt x="30253158" y="25806553"/>
                    <a:pt x="30309037" y="25750673"/>
                    <a:pt x="30309037" y="25682093"/>
                  </a:cubicBezTo>
                  <a:lnTo>
                    <a:pt x="30309037" y="124460"/>
                  </a:lnTo>
                  <a:cubicBezTo>
                    <a:pt x="30309037" y="55880"/>
                    <a:pt x="30253158" y="0"/>
                    <a:pt x="30184579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582421" y="4050218"/>
            <a:ext cx="5168332" cy="2186563"/>
            <a:chOff x="0" y="0"/>
            <a:chExt cx="6891109" cy="2915418"/>
          </a:xfrm>
        </p:grpSpPr>
        <p:sp>
          <p:nvSpPr>
            <p:cNvPr id="6" name="TextBox 6"/>
            <p:cNvSpPr txBox="1"/>
            <p:nvPr/>
          </p:nvSpPr>
          <p:spPr>
            <a:xfrm>
              <a:off x="0" y="-161925"/>
              <a:ext cx="6891109" cy="1787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960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2A2A40"/>
                  </a:solidFill>
                  <a:latin typeface="王漢宗特黑體"/>
                  <a:ea typeface="王漢宗特黑體"/>
                  <a:cs typeface="王漢宗特黑體"/>
                  <a:sym typeface="王漢宗特黑體"/>
                </a:rPr>
                <a:t>目錄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201043"/>
              <a:ext cx="6891109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84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755699" y="2191326"/>
            <a:ext cx="6573252" cy="933083"/>
            <a:chOff x="0" y="0"/>
            <a:chExt cx="8764336" cy="1244110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8764336" cy="1244110"/>
              <a:chOff x="0" y="0"/>
              <a:chExt cx="28730175" cy="407829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31750" y="31750"/>
                <a:ext cx="28666675" cy="4014790"/>
              </a:xfrm>
              <a:custGeom>
                <a:avLst/>
                <a:gdLst/>
                <a:ahLst/>
                <a:cxnLst/>
                <a:rect l="l" t="t" r="r" b="b"/>
                <a:pathLst>
                  <a:path w="28666675" h="4014790">
                    <a:moveTo>
                      <a:pt x="28573964" y="4014790"/>
                    </a:moveTo>
                    <a:lnTo>
                      <a:pt x="92710" y="4014790"/>
                    </a:lnTo>
                    <a:cubicBezTo>
                      <a:pt x="41910" y="4014790"/>
                      <a:pt x="0" y="3972880"/>
                      <a:pt x="0" y="39220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28572696" y="0"/>
                    </a:lnTo>
                    <a:cubicBezTo>
                      <a:pt x="28623496" y="0"/>
                      <a:pt x="28665407" y="41910"/>
                      <a:pt x="28665407" y="92710"/>
                    </a:cubicBezTo>
                    <a:lnTo>
                      <a:pt x="28665407" y="3920810"/>
                    </a:lnTo>
                    <a:cubicBezTo>
                      <a:pt x="28666675" y="3972880"/>
                      <a:pt x="28624764" y="4014790"/>
                      <a:pt x="28573964" y="401479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0" y="0"/>
                <a:ext cx="28730175" cy="4078290"/>
              </a:xfrm>
              <a:custGeom>
                <a:avLst/>
                <a:gdLst/>
                <a:ahLst/>
                <a:cxnLst/>
                <a:rect l="l" t="t" r="r" b="b"/>
                <a:pathLst>
                  <a:path w="28730175" h="4078290">
                    <a:moveTo>
                      <a:pt x="28605714" y="59690"/>
                    </a:moveTo>
                    <a:cubicBezTo>
                      <a:pt x="28641275" y="59690"/>
                      <a:pt x="28670486" y="88900"/>
                      <a:pt x="28670486" y="124460"/>
                    </a:cubicBezTo>
                    <a:lnTo>
                      <a:pt x="28670486" y="3953830"/>
                    </a:lnTo>
                    <a:cubicBezTo>
                      <a:pt x="28670486" y="3989390"/>
                      <a:pt x="28641275" y="4018600"/>
                      <a:pt x="28605714" y="4018600"/>
                    </a:cubicBezTo>
                    <a:lnTo>
                      <a:pt x="124460" y="4018600"/>
                    </a:lnTo>
                    <a:cubicBezTo>
                      <a:pt x="88900" y="4018600"/>
                      <a:pt x="59690" y="3989390"/>
                      <a:pt x="59690" y="39538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28605714" y="59690"/>
                    </a:lnTo>
                    <a:moveTo>
                      <a:pt x="28605714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3953830"/>
                    </a:lnTo>
                    <a:cubicBezTo>
                      <a:pt x="0" y="4022410"/>
                      <a:pt x="55880" y="4078290"/>
                      <a:pt x="124460" y="4078290"/>
                    </a:cubicBezTo>
                    <a:lnTo>
                      <a:pt x="28605714" y="4078290"/>
                    </a:lnTo>
                    <a:cubicBezTo>
                      <a:pt x="28674296" y="4078290"/>
                      <a:pt x="28730175" y="4022410"/>
                      <a:pt x="28730175" y="3953830"/>
                    </a:cubicBezTo>
                    <a:lnTo>
                      <a:pt x="28730175" y="124460"/>
                    </a:lnTo>
                    <a:cubicBezTo>
                      <a:pt x="28730175" y="55880"/>
                      <a:pt x="28674296" y="0"/>
                      <a:pt x="28605714" y="0"/>
                    </a:cubicBezTo>
                    <a:close/>
                  </a:path>
                </a:pathLst>
              </a:custGeom>
              <a:solidFill>
                <a:srgbClr val="2A2A40"/>
              </a:solid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655298" y="273050"/>
              <a:ext cx="7453740" cy="577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600" u="sng">
                  <a:solidFill>
                    <a:srgbClr val="2A2A40"/>
                  </a:solidFill>
                  <a:latin typeface="王漢宗特黑體"/>
                  <a:ea typeface="王漢宗特黑體"/>
                  <a:cs typeface="王漢宗特黑體"/>
                  <a:sym typeface="王漢宗特黑體"/>
                </a:rPr>
                <a:t>製作動機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755699" y="4676959"/>
            <a:ext cx="6573252" cy="933083"/>
            <a:chOff x="0" y="0"/>
            <a:chExt cx="8764336" cy="1244110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8764336" cy="1244110"/>
              <a:chOff x="0" y="0"/>
              <a:chExt cx="28730175" cy="407829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31750" y="31750"/>
                <a:ext cx="28666675" cy="4014790"/>
              </a:xfrm>
              <a:custGeom>
                <a:avLst/>
                <a:gdLst/>
                <a:ahLst/>
                <a:cxnLst/>
                <a:rect l="l" t="t" r="r" b="b"/>
                <a:pathLst>
                  <a:path w="28666675" h="4014790">
                    <a:moveTo>
                      <a:pt x="28573964" y="4014790"/>
                    </a:moveTo>
                    <a:lnTo>
                      <a:pt x="92710" y="4014790"/>
                    </a:lnTo>
                    <a:cubicBezTo>
                      <a:pt x="41910" y="4014790"/>
                      <a:pt x="0" y="3972880"/>
                      <a:pt x="0" y="39220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28572696" y="0"/>
                    </a:lnTo>
                    <a:cubicBezTo>
                      <a:pt x="28623496" y="0"/>
                      <a:pt x="28665407" y="41910"/>
                      <a:pt x="28665407" y="92710"/>
                    </a:cubicBezTo>
                    <a:lnTo>
                      <a:pt x="28665407" y="3920810"/>
                    </a:lnTo>
                    <a:cubicBezTo>
                      <a:pt x="28666675" y="3972880"/>
                      <a:pt x="28624764" y="4014790"/>
                      <a:pt x="28573964" y="401479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6" name="Freeform 16"/>
              <p:cNvSpPr/>
              <p:nvPr/>
            </p:nvSpPr>
            <p:spPr>
              <a:xfrm>
                <a:off x="0" y="0"/>
                <a:ext cx="28730175" cy="4078290"/>
              </a:xfrm>
              <a:custGeom>
                <a:avLst/>
                <a:gdLst/>
                <a:ahLst/>
                <a:cxnLst/>
                <a:rect l="l" t="t" r="r" b="b"/>
                <a:pathLst>
                  <a:path w="28730175" h="4078290">
                    <a:moveTo>
                      <a:pt x="28605714" y="59690"/>
                    </a:moveTo>
                    <a:cubicBezTo>
                      <a:pt x="28641275" y="59690"/>
                      <a:pt x="28670486" y="88900"/>
                      <a:pt x="28670486" y="124460"/>
                    </a:cubicBezTo>
                    <a:lnTo>
                      <a:pt x="28670486" y="3953830"/>
                    </a:lnTo>
                    <a:cubicBezTo>
                      <a:pt x="28670486" y="3989390"/>
                      <a:pt x="28641275" y="4018600"/>
                      <a:pt x="28605714" y="4018600"/>
                    </a:cubicBezTo>
                    <a:lnTo>
                      <a:pt x="124460" y="4018600"/>
                    </a:lnTo>
                    <a:cubicBezTo>
                      <a:pt x="88900" y="4018600"/>
                      <a:pt x="59690" y="3989390"/>
                      <a:pt x="59690" y="39538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28605714" y="59690"/>
                    </a:lnTo>
                    <a:moveTo>
                      <a:pt x="28605714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3953830"/>
                    </a:lnTo>
                    <a:cubicBezTo>
                      <a:pt x="0" y="4022410"/>
                      <a:pt x="55880" y="4078290"/>
                      <a:pt x="124460" y="4078290"/>
                    </a:cubicBezTo>
                    <a:lnTo>
                      <a:pt x="28605714" y="4078290"/>
                    </a:lnTo>
                    <a:cubicBezTo>
                      <a:pt x="28674296" y="4078290"/>
                      <a:pt x="28730175" y="4022410"/>
                      <a:pt x="28730175" y="3953830"/>
                    </a:cubicBezTo>
                    <a:lnTo>
                      <a:pt x="28730175" y="124460"/>
                    </a:lnTo>
                    <a:cubicBezTo>
                      <a:pt x="28730175" y="55880"/>
                      <a:pt x="28674296" y="0"/>
                      <a:pt x="28605714" y="0"/>
                    </a:cubicBezTo>
                    <a:close/>
                  </a:path>
                </a:pathLst>
              </a:custGeom>
              <a:solidFill>
                <a:srgbClr val="2A2A40"/>
              </a:solidFill>
            </p:spPr>
          </p:sp>
        </p:grpSp>
        <p:sp>
          <p:nvSpPr>
            <p:cNvPr id="17" name="TextBox 17"/>
            <p:cNvSpPr txBox="1"/>
            <p:nvPr/>
          </p:nvSpPr>
          <p:spPr>
            <a:xfrm>
              <a:off x="655298" y="273050"/>
              <a:ext cx="7453740" cy="577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600" u="sng">
                  <a:solidFill>
                    <a:srgbClr val="2A2A40"/>
                  </a:solidFill>
                  <a:latin typeface="王漢宗特黑體"/>
                  <a:ea typeface="王漢宗特黑體"/>
                  <a:cs typeface="王漢宗特黑體"/>
                  <a:sym typeface="王漢宗特黑體"/>
                </a:rPr>
                <a:t>功能介紹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0247172" y="5695897"/>
            <a:ext cx="5590305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endParaRPr/>
          </a:p>
        </p:txBody>
      </p:sp>
      <p:grpSp>
        <p:nvGrpSpPr>
          <p:cNvPr id="19" name="Group 19"/>
          <p:cNvGrpSpPr/>
          <p:nvPr/>
        </p:nvGrpSpPr>
        <p:grpSpPr>
          <a:xfrm>
            <a:off x="9755699" y="7162592"/>
            <a:ext cx="6573252" cy="933083"/>
            <a:chOff x="0" y="0"/>
            <a:chExt cx="8764336" cy="1244110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8764336" cy="1244110"/>
              <a:chOff x="0" y="0"/>
              <a:chExt cx="28730175" cy="407829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31750" y="31750"/>
                <a:ext cx="28666675" cy="4014790"/>
              </a:xfrm>
              <a:custGeom>
                <a:avLst/>
                <a:gdLst/>
                <a:ahLst/>
                <a:cxnLst/>
                <a:rect l="l" t="t" r="r" b="b"/>
                <a:pathLst>
                  <a:path w="28666675" h="4014790">
                    <a:moveTo>
                      <a:pt x="28573964" y="4014790"/>
                    </a:moveTo>
                    <a:lnTo>
                      <a:pt x="92710" y="4014790"/>
                    </a:lnTo>
                    <a:cubicBezTo>
                      <a:pt x="41910" y="4014790"/>
                      <a:pt x="0" y="3972880"/>
                      <a:pt x="0" y="39220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28572696" y="0"/>
                    </a:lnTo>
                    <a:cubicBezTo>
                      <a:pt x="28623496" y="0"/>
                      <a:pt x="28665407" y="41910"/>
                      <a:pt x="28665407" y="92710"/>
                    </a:cubicBezTo>
                    <a:lnTo>
                      <a:pt x="28665407" y="3920810"/>
                    </a:lnTo>
                    <a:cubicBezTo>
                      <a:pt x="28666675" y="3972880"/>
                      <a:pt x="28624764" y="4014790"/>
                      <a:pt x="28573964" y="401479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0" y="0"/>
                <a:ext cx="28730175" cy="4078290"/>
              </a:xfrm>
              <a:custGeom>
                <a:avLst/>
                <a:gdLst/>
                <a:ahLst/>
                <a:cxnLst/>
                <a:rect l="l" t="t" r="r" b="b"/>
                <a:pathLst>
                  <a:path w="28730175" h="4078290">
                    <a:moveTo>
                      <a:pt x="28605714" y="59690"/>
                    </a:moveTo>
                    <a:cubicBezTo>
                      <a:pt x="28641275" y="59690"/>
                      <a:pt x="28670486" y="88900"/>
                      <a:pt x="28670486" y="124460"/>
                    </a:cubicBezTo>
                    <a:lnTo>
                      <a:pt x="28670486" y="3953830"/>
                    </a:lnTo>
                    <a:cubicBezTo>
                      <a:pt x="28670486" y="3989390"/>
                      <a:pt x="28641275" y="4018600"/>
                      <a:pt x="28605714" y="4018600"/>
                    </a:cubicBezTo>
                    <a:lnTo>
                      <a:pt x="124460" y="4018600"/>
                    </a:lnTo>
                    <a:cubicBezTo>
                      <a:pt x="88900" y="4018600"/>
                      <a:pt x="59690" y="3989390"/>
                      <a:pt x="59690" y="39538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28605714" y="59690"/>
                    </a:lnTo>
                    <a:moveTo>
                      <a:pt x="28605714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3953830"/>
                    </a:lnTo>
                    <a:cubicBezTo>
                      <a:pt x="0" y="4022410"/>
                      <a:pt x="55880" y="4078290"/>
                      <a:pt x="124460" y="4078290"/>
                    </a:cubicBezTo>
                    <a:lnTo>
                      <a:pt x="28605714" y="4078290"/>
                    </a:lnTo>
                    <a:cubicBezTo>
                      <a:pt x="28674296" y="4078290"/>
                      <a:pt x="28730175" y="4022410"/>
                      <a:pt x="28730175" y="3953830"/>
                    </a:cubicBezTo>
                    <a:lnTo>
                      <a:pt x="28730175" y="124460"/>
                    </a:lnTo>
                    <a:cubicBezTo>
                      <a:pt x="28730175" y="55880"/>
                      <a:pt x="28674296" y="0"/>
                      <a:pt x="28605714" y="0"/>
                    </a:cubicBezTo>
                    <a:close/>
                  </a:path>
                </a:pathLst>
              </a:custGeom>
              <a:solidFill>
                <a:srgbClr val="2A2A40"/>
              </a:solidFill>
            </p:spPr>
          </p:sp>
        </p:grpSp>
        <p:sp>
          <p:nvSpPr>
            <p:cNvPr id="23" name="TextBox 23"/>
            <p:cNvSpPr txBox="1"/>
            <p:nvPr/>
          </p:nvSpPr>
          <p:spPr>
            <a:xfrm>
              <a:off x="655298" y="273050"/>
              <a:ext cx="7453740" cy="577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600">
                  <a:solidFill>
                    <a:srgbClr val="2A2A40"/>
                  </a:solidFill>
                  <a:latin typeface="王漢宗特黑體"/>
                  <a:ea typeface="王漢宗特黑體"/>
                  <a:cs typeface="王漢宗特黑體"/>
                  <a:sym typeface="王漢宗特黑體"/>
                </a:rPr>
                <a:t>心得</a:t>
              </a:r>
            </a:p>
          </p:txBody>
        </p:sp>
      </p:grpSp>
      <p:sp>
        <p:nvSpPr>
          <p:cNvPr id="24" name="Freeform 24"/>
          <p:cNvSpPr/>
          <p:nvPr/>
        </p:nvSpPr>
        <p:spPr>
          <a:xfrm>
            <a:off x="4836112" y="1860850"/>
            <a:ext cx="660951" cy="660951"/>
          </a:xfrm>
          <a:custGeom>
            <a:avLst/>
            <a:gdLst/>
            <a:ahLst/>
            <a:cxnLst/>
            <a:rect l="l" t="t" r="r" b="b"/>
            <a:pathLst>
              <a:path w="660951" h="660951">
                <a:moveTo>
                  <a:pt x="0" y="0"/>
                </a:moveTo>
                <a:lnTo>
                  <a:pt x="660951" y="0"/>
                </a:lnTo>
                <a:lnTo>
                  <a:pt x="660951" y="660951"/>
                </a:lnTo>
                <a:lnTo>
                  <a:pt x="0" y="660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6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60488" y="0"/>
            <a:ext cx="12517232" cy="9990822"/>
            <a:chOff x="0" y="0"/>
            <a:chExt cx="41870048" cy="33419226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41806549" cy="33355725"/>
            </a:xfrm>
            <a:custGeom>
              <a:avLst/>
              <a:gdLst/>
              <a:ahLst/>
              <a:cxnLst/>
              <a:rect l="l" t="t" r="r" b="b"/>
              <a:pathLst>
                <a:path w="41806549" h="33355725">
                  <a:moveTo>
                    <a:pt x="41713838" y="33355725"/>
                  </a:moveTo>
                  <a:lnTo>
                    <a:pt x="92710" y="33355725"/>
                  </a:lnTo>
                  <a:cubicBezTo>
                    <a:pt x="41910" y="33355725"/>
                    <a:pt x="0" y="33313815"/>
                    <a:pt x="0" y="3326301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33261746"/>
                  </a:lnTo>
                  <a:cubicBezTo>
                    <a:pt x="41806549" y="33313815"/>
                    <a:pt x="41764638" y="33355725"/>
                    <a:pt x="41713838" y="3335572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41870049" cy="33419225"/>
            </a:xfrm>
            <a:custGeom>
              <a:avLst/>
              <a:gdLst/>
              <a:ahLst/>
              <a:cxnLst/>
              <a:rect l="l" t="t" r="r" b="b"/>
              <a:pathLst>
                <a:path w="41870049" h="33419225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33294765"/>
                  </a:lnTo>
                  <a:cubicBezTo>
                    <a:pt x="41810360" y="33330325"/>
                    <a:pt x="41781149" y="33359536"/>
                    <a:pt x="41745588" y="33359536"/>
                  </a:cubicBezTo>
                  <a:lnTo>
                    <a:pt x="124460" y="33359536"/>
                  </a:lnTo>
                  <a:cubicBezTo>
                    <a:pt x="88900" y="33359536"/>
                    <a:pt x="59690" y="33330325"/>
                    <a:pt x="59690" y="3329476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3294765"/>
                  </a:lnTo>
                  <a:cubicBezTo>
                    <a:pt x="0" y="33363346"/>
                    <a:pt x="55880" y="33419225"/>
                    <a:pt x="124460" y="33419225"/>
                  </a:cubicBezTo>
                  <a:lnTo>
                    <a:pt x="41745588" y="33419225"/>
                  </a:lnTo>
                  <a:cubicBezTo>
                    <a:pt x="41814167" y="33419225"/>
                    <a:pt x="41870049" y="33363346"/>
                    <a:pt x="41870049" y="33294765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660488" y="0"/>
            <a:ext cx="12517232" cy="1389792"/>
            <a:chOff x="0" y="0"/>
            <a:chExt cx="41870048" cy="4648843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41806549" cy="4585343"/>
            </a:xfrm>
            <a:custGeom>
              <a:avLst/>
              <a:gdLst/>
              <a:ahLst/>
              <a:cxnLst/>
              <a:rect l="l" t="t" r="r" b="b"/>
              <a:pathLst>
                <a:path w="41806549" h="4585343">
                  <a:moveTo>
                    <a:pt x="41713838" y="4585343"/>
                  </a:moveTo>
                  <a:lnTo>
                    <a:pt x="92710" y="4585343"/>
                  </a:lnTo>
                  <a:cubicBezTo>
                    <a:pt x="41910" y="4585343"/>
                    <a:pt x="0" y="4543433"/>
                    <a:pt x="0" y="44926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4491363"/>
                  </a:lnTo>
                  <a:cubicBezTo>
                    <a:pt x="41806549" y="4543433"/>
                    <a:pt x="41764638" y="4585343"/>
                    <a:pt x="41713838" y="4585343"/>
                  </a:cubicBezTo>
                  <a:close/>
                </a:path>
              </a:pathLst>
            </a:custGeom>
            <a:solidFill>
              <a:srgbClr val="F8F0CB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1870049" cy="4648843"/>
            </a:xfrm>
            <a:custGeom>
              <a:avLst/>
              <a:gdLst/>
              <a:ahLst/>
              <a:cxnLst/>
              <a:rect l="l" t="t" r="r" b="b"/>
              <a:pathLst>
                <a:path w="41870049" h="4648843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4524383"/>
                  </a:lnTo>
                  <a:cubicBezTo>
                    <a:pt x="41810360" y="4559943"/>
                    <a:pt x="41781149" y="4589153"/>
                    <a:pt x="41745588" y="4589153"/>
                  </a:cubicBezTo>
                  <a:lnTo>
                    <a:pt x="124460" y="4589153"/>
                  </a:lnTo>
                  <a:cubicBezTo>
                    <a:pt x="88900" y="4589153"/>
                    <a:pt x="59690" y="4559943"/>
                    <a:pt x="59690" y="45243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24383"/>
                  </a:lnTo>
                  <a:cubicBezTo>
                    <a:pt x="0" y="4592963"/>
                    <a:pt x="55880" y="4648843"/>
                    <a:pt x="124460" y="4648843"/>
                  </a:cubicBezTo>
                  <a:lnTo>
                    <a:pt x="41745588" y="4648843"/>
                  </a:lnTo>
                  <a:cubicBezTo>
                    <a:pt x="41814167" y="4648843"/>
                    <a:pt x="41870049" y="4592963"/>
                    <a:pt x="41870049" y="4524383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5023642" y="3481750"/>
            <a:ext cx="7790925" cy="4962077"/>
          </a:xfrm>
          <a:custGeom>
            <a:avLst/>
            <a:gdLst/>
            <a:ahLst/>
            <a:cxnLst/>
            <a:rect l="l" t="t" r="r" b="b"/>
            <a:pathLst>
              <a:path w="7790925" h="4962077">
                <a:moveTo>
                  <a:pt x="0" y="0"/>
                </a:moveTo>
                <a:lnTo>
                  <a:pt x="7790924" y="0"/>
                </a:lnTo>
                <a:lnTo>
                  <a:pt x="7790924" y="4962077"/>
                </a:lnTo>
                <a:lnTo>
                  <a:pt x="0" y="49620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864806" y="-161925"/>
            <a:ext cx="8108596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製作動機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850231" y="2090990"/>
            <a:ext cx="10137747" cy="1043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25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普通的踩地雷玩法單一也沒什麼特色，於是我們增加了自定義功能以及炸彈、放置旗子等音效。​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0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66892" y="-224651"/>
            <a:ext cx="8383837" cy="10912135"/>
            <a:chOff x="0" y="0"/>
            <a:chExt cx="36643829" cy="4769444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36580328" cy="47630941"/>
            </a:xfrm>
            <a:custGeom>
              <a:avLst/>
              <a:gdLst/>
              <a:ahLst/>
              <a:cxnLst/>
              <a:rect l="l" t="t" r="r" b="b"/>
              <a:pathLst>
                <a:path w="36580328" h="47630941">
                  <a:moveTo>
                    <a:pt x="36487618" y="47630941"/>
                  </a:moveTo>
                  <a:lnTo>
                    <a:pt x="92710" y="47630941"/>
                  </a:lnTo>
                  <a:cubicBezTo>
                    <a:pt x="41910" y="47630941"/>
                    <a:pt x="0" y="47589030"/>
                    <a:pt x="0" y="4753823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6486350" y="0"/>
                  </a:lnTo>
                  <a:cubicBezTo>
                    <a:pt x="36537150" y="0"/>
                    <a:pt x="36579060" y="41910"/>
                    <a:pt x="36579060" y="92710"/>
                  </a:cubicBezTo>
                  <a:lnTo>
                    <a:pt x="36579060" y="47536959"/>
                  </a:lnTo>
                  <a:cubicBezTo>
                    <a:pt x="36580328" y="47589030"/>
                    <a:pt x="36538418" y="47630941"/>
                    <a:pt x="36487618" y="47630941"/>
                  </a:cubicBezTo>
                  <a:close/>
                </a:path>
              </a:pathLst>
            </a:custGeom>
            <a:solidFill>
              <a:srgbClr val="D8E6DD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6643828" cy="47694441"/>
            </a:xfrm>
            <a:custGeom>
              <a:avLst/>
              <a:gdLst/>
              <a:ahLst/>
              <a:cxnLst/>
              <a:rect l="l" t="t" r="r" b="b"/>
              <a:pathLst>
                <a:path w="36643828" h="47694441">
                  <a:moveTo>
                    <a:pt x="36519368" y="59690"/>
                  </a:moveTo>
                  <a:cubicBezTo>
                    <a:pt x="36554928" y="59690"/>
                    <a:pt x="36584139" y="88900"/>
                    <a:pt x="36584139" y="124460"/>
                  </a:cubicBezTo>
                  <a:lnTo>
                    <a:pt x="36584139" y="47569980"/>
                  </a:lnTo>
                  <a:cubicBezTo>
                    <a:pt x="36584139" y="47605541"/>
                    <a:pt x="36554928" y="47634748"/>
                    <a:pt x="36519368" y="47634748"/>
                  </a:cubicBezTo>
                  <a:lnTo>
                    <a:pt x="124460" y="47634748"/>
                  </a:lnTo>
                  <a:cubicBezTo>
                    <a:pt x="88900" y="47634748"/>
                    <a:pt x="59690" y="47605541"/>
                    <a:pt x="59690" y="4756998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6519368" y="59690"/>
                  </a:lnTo>
                  <a:moveTo>
                    <a:pt x="3651936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7569980"/>
                  </a:lnTo>
                  <a:cubicBezTo>
                    <a:pt x="0" y="47638559"/>
                    <a:pt x="55880" y="47694441"/>
                    <a:pt x="124460" y="47694441"/>
                  </a:cubicBezTo>
                  <a:lnTo>
                    <a:pt x="36519368" y="47694441"/>
                  </a:lnTo>
                  <a:cubicBezTo>
                    <a:pt x="36587950" y="47694441"/>
                    <a:pt x="36643828" y="47638559"/>
                    <a:pt x="36643828" y="47569980"/>
                  </a:cubicBezTo>
                  <a:lnTo>
                    <a:pt x="36643828" y="124460"/>
                  </a:lnTo>
                  <a:cubicBezTo>
                    <a:pt x="36643828" y="55880"/>
                    <a:pt x="36587950" y="0"/>
                    <a:pt x="3651936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746675" y="1443057"/>
            <a:ext cx="8512625" cy="7400886"/>
            <a:chOff x="0" y="0"/>
            <a:chExt cx="35470115" cy="30837757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35406614" cy="30774258"/>
            </a:xfrm>
            <a:custGeom>
              <a:avLst/>
              <a:gdLst/>
              <a:ahLst/>
              <a:cxnLst/>
              <a:rect l="l" t="t" r="r" b="b"/>
              <a:pathLst>
                <a:path w="35406614" h="30774258">
                  <a:moveTo>
                    <a:pt x="35313906" y="30774258"/>
                  </a:moveTo>
                  <a:lnTo>
                    <a:pt x="92710" y="30774258"/>
                  </a:lnTo>
                  <a:cubicBezTo>
                    <a:pt x="41910" y="30774258"/>
                    <a:pt x="0" y="30732347"/>
                    <a:pt x="0" y="3068154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5312635" y="0"/>
                  </a:lnTo>
                  <a:cubicBezTo>
                    <a:pt x="35363435" y="0"/>
                    <a:pt x="35405346" y="41910"/>
                    <a:pt x="35405346" y="92710"/>
                  </a:cubicBezTo>
                  <a:lnTo>
                    <a:pt x="35405346" y="30680276"/>
                  </a:lnTo>
                  <a:cubicBezTo>
                    <a:pt x="35406614" y="30732347"/>
                    <a:pt x="35364706" y="30774258"/>
                    <a:pt x="35313906" y="3077425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35470114" cy="30837758"/>
            </a:xfrm>
            <a:custGeom>
              <a:avLst/>
              <a:gdLst/>
              <a:ahLst/>
              <a:cxnLst/>
              <a:rect l="l" t="t" r="r" b="b"/>
              <a:pathLst>
                <a:path w="35470114" h="30837758">
                  <a:moveTo>
                    <a:pt x="35345656" y="59690"/>
                  </a:moveTo>
                  <a:cubicBezTo>
                    <a:pt x="35381214" y="59690"/>
                    <a:pt x="35410425" y="88900"/>
                    <a:pt x="35410425" y="124460"/>
                  </a:cubicBezTo>
                  <a:lnTo>
                    <a:pt x="35410425" y="30713297"/>
                  </a:lnTo>
                  <a:cubicBezTo>
                    <a:pt x="35410425" y="30748858"/>
                    <a:pt x="35381214" y="30778066"/>
                    <a:pt x="35345656" y="30778066"/>
                  </a:cubicBezTo>
                  <a:lnTo>
                    <a:pt x="124460" y="30778066"/>
                  </a:lnTo>
                  <a:cubicBezTo>
                    <a:pt x="88900" y="30778066"/>
                    <a:pt x="59690" y="30748858"/>
                    <a:pt x="59690" y="3071329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5345656" y="59690"/>
                  </a:lnTo>
                  <a:moveTo>
                    <a:pt x="3534565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0713297"/>
                  </a:lnTo>
                  <a:cubicBezTo>
                    <a:pt x="0" y="30781876"/>
                    <a:pt x="55880" y="30837758"/>
                    <a:pt x="124460" y="30837758"/>
                  </a:cubicBezTo>
                  <a:lnTo>
                    <a:pt x="35345656" y="30837758"/>
                  </a:lnTo>
                  <a:cubicBezTo>
                    <a:pt x="35414235" y="30837758"/>
                    <a:pt x="35470114" y="30781876"/>
                    <a:pt x="35470114" y="30713297"/>
                  </a:cubicBezTo>
                  <a:lnTo>
                    <a:pt x="35470114" y="124460"/>
                  </a:lnTo>
                  <a:cubicBezTo>
                    <a:pt x="35470114" y="55880"/>
                    <a:pt x="35414235" y="0"/>
                    <a:pt x="35345656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9787077" y="1723405"/>
            <a:ext cx="6431820" cy="6840190"/>
          </a:xfrm>
          <a:custGeom>
            <a:avLst/>
            <a:gdLst/>
            <a:ahLst/>
            <a:cxnLst/>
            <a:rect l="l" t="t" r="r" b="b"/>
            <a:pathLst>
              <a:path w="6431820" h="6840190">
                <a:moveTo>
                  <a:pt x="0" y="0"/>
                </a:moveTo>
                <a:lnTo>
                  <a:pt x="6431820" y="0"/>
                </a:lnTo>
                <a:lnTo>
                  <a:pt x="6431820" y="6840190"/>
                </a:lnTo>
                <a:lnTo>
                  <a:pt x="0" y="68401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4514850"/>
            <a:ext cx="5851288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功能介紹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276" y="406502"/>
            <a:ext cx="17253448" cy="8960490"/>
            <a:chOff x="0" y="0"/>
            <a:chExt cx="70334812" cy="36528023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70271314" cy="36464525"/>
            </a:xfrm>
            <a:custGeom>
              <a:avLst/>
              <a:gdLst/>
              <a:ahLst/>
              <a:cxnLst/>
              <a:rect l="l" t="t" r="r" b="b"/>
              <a:pathLst>
                <a:path w="70271314" h="36464525">
                  <a:moveTo>
                    <a:pt x="70178600" y="36464525"/>
                  </a:moveTo>
                  <a:lnTo>
                    <a:pt x="92710" y="36464525"/>
                  </a:lnTo>
                  <a:cubicBezTo>
                    <a:pt x="41910" y="36464525"/>
                    <a:pt x="0" y="36422614"/>
                    <a:pt x="0" y="36371814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0177335" y="0"/>
                  </a:lnTo>
                  <a:cubicBezTo>
                    <a:pt x="70228135" y="0"/>
                    <a:pt x="70270043" y="41910"/>
                    <a:pt x="70270043" y="92710"/>
                  </a:cubicBezTo>
                  <a:lnTo>
                    <a:pt x="70270043" y="36370543"/>
                  </a:lnTo>
                  <a:cubicBezTo>
                    <a:pt x="70271314" y="36422614"/>
                    <a:pt x="70229400" y="36464525"/>
                    <a:pt x="70178600" y="3646452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0334814" cy="36528025"/>
            </a:xfrm>
            <a:custGeom>
              <a:avLst/>
              <a:gdLst/>
              <a:ahLst/>
              <a:cxnLst/>
              <a:rect l="l" t="t" r="r" b="b"/>
              <a:pathLst>
                <a:path w="70334814" h="36528025">
                  <a:moveTo>
                    <a:pt x="70210350" y="59690"/>
                  </a:moveTo>
                  <a:cubicBezTo>
                    <a:pt x="70245914" y="59690"/>
                    <a:pt x="70275121" y="88900"/>
                    <a:pt x="70275121" y="124460"/>
                  </a:cubicBezTo>
                  <a:lnTo>
                    <a:pt x="70275121" y="36403564"/>
                  </a:lnTo>
                  <a:cubicBezTo>
                    <a:pt x="70275121" y="36439125"/>
                    <a:pt x="70245914" y="36468332"/>
                    <a:pt x="70210350" y="36468332"/>
                  </a:cubicBezTo>
                  <a:lnTo>
                    <a:pt x="124460" y="36468332"/>
                  </a:lnTo>
                  <a:cubicBezTo>
                    <a:pt x="88900" y="36468332"/>
                    <a:pt x="59690" y="36439125"/>
                    <a:pt x="59690" y="36403564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0210350" y="59690"/>
                  </a:lnTo>
                  <a:moveTo>
                    <a:pt x="7021035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6403564"/>
                  </a:lnTo>
                  <a:cubicBezTo>
                    <a:pt x="0" y="36472143"/>
                    <a:pt x="55880" y="36528025"/>
                    <a:pt x="124460" y="36528025"/>
                  </a:cubicBezTo>
                  <a:lnTo>
                    <a:pt x="70210350" y="36528025"/>
                  </a:lnTo>
                  <a:cubicBezTo>
                    <a:pt x="70278935" y="36528025"/>
                    <a:pt x="70334814" y="36472143"/>
                    <a:pt x="70334814" y="36403564"/>
                  </a:cubicBezTo>
                  <a:lnTo>
                    <a:pt x="70334814" y="124460"/>
                  </a:lnTo>
                  <a:cubicBezTo>
                    <a:pt x="70334814" y="55880"/>
                    <a:pt x="70278935" y="0"/>
                    <a:pt x="70210350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17276" y="406502"/>
            <a:ext cx="17253448" cy="1140382"/>
            <a:chOff x="0" y="0"/>
            <a:chExt cx="70334812" cy="4648843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70271314" cy="4585343"/>
            </a:xfrm>
            <a:custGeom>
              <a:avLst/>
              <a:gdLst/>
              <a:ahLst/>
              <a:cxnLst/>
              <a:rect l="l" t="t" r="r" b="b"/>
              <a:pathLst>
                <a:path w="70271314" h="4585343">
                  <a:moveTo>
                    <a:pt x="70178600" y="4585343"/>
                  </a:moveTo>
                  <a:lnTo>
                    <a:pt x="92710" y="4585343"/>
                  </a:lnTo>
                  <a:cubicBezTo>
                    <a:pt x="41910" y="4585343"/>
                    <a:pt x="0" y="4543433"/>
                    <a:pt x="0" y="44926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0177335" y="0"/>
                  </a:lnTo>
                  <a:cubicBezTo>
                    <a:pt x="70228135" y="0"/>
                    <a:pt x="70270043" y="41910"/>
                    <a:pt x="70270043" y="92710"/>
                  </a:cubicBezTo>
                  <a:lnTo>
                    <a:pt x="70270043" y="4491363"/>
                  </a:lnTo>
                  <a:cubicBezTo>
                    <a:pt x="70271314" y="4543433"/>
                    <a:pt x="70229400" y="4585343"/>
                    <a:pt x="70178600" y="4585343"/>
                  </a:cubicBezTo>
                  <a:close/>
                </a:path>
              </a:pathLst>
            </a:custGeom>
            <a:solidFill>
              <a:srgbClr val="D8E6DD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70334814" cy="4648843"/>
            </a:xfrm>
            <a:custGeom>
              <a:avLst/>
              <a:gdLst/>
              <a:ahLst/>
              <a:cxnLst/>
              <a:rect l="l" t="t" r="r" b="b"/>
              <a:pathLst>
                <a:path w="70334814" h="4648843">
                  <a:moveTo>
                    <a:pt x="70210350" y="59690"/>
                  </a:moveTo>
                  <a:cubicBezTo>
                    <a:pt x="70245914" y="59690"/>
                    <a:pt x="70275121" y="88900"/>
                    <a:pt x="70275121" y="124460"/>
                  </a:cubicBezTo>
                  <a:lnTo>
                    <a:pt x="70275121" y="4524383"/>
                  </a:lnTo>
                  <a:cubicBezTo>
                    <a:pt x="70275121" y="4559943"/>
                    <a:pt x="70245914" y="4589153"/>
                    <a:pt x="70210350" y="4589153"/>
                  </a:cubicBezTo>
                  <a:lnTo>
                    <a:pt x="124460" y="4589153"/>
                  </a:lnTo>
                  <a:cubicBezTo>
                    <a:pt x="88900" y="4589153"/>
                    <a:pt x="59690" y="4559943"/>
                    <a:pt x="59690" y="45243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0210350" y="59690"/>
                  </a:lnTo>
                  <a:moveTo>
                    <a:pt x="7021035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24383"/>
                  </a:lnTo>
                  <a:cubicBezTo>
                    <a:pt x="0" y="4592963"/>
                    <a:pt x="55880" y="4648843"/>
                    <a:pt x="124460" y="4648843"/>
                  </a:cubicBezTo>
                  <a:lnTo>
                    <a:pt x="70210350" y="4648843"/>
                  </a:lnTo>
                  <a:cubicBezTo>
                    <a:pt x="70278935" y="4648843"/>
                    <a:pt x="70334814" y="4592963"/>
                    <a:pt x="70334814" y="4524383"/>
                  </a:cubicBezTo>
                  <a:lnTo>
                    <a:pt x="70334814" y="124460"/>
                  </a:lnTo>
                  <a:cubicBezTo>
                    <a:pt x="70334814" y="55880"/>
                    <a:pt x="70278935" y="0"/>
                    <a:pt x="70210350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3250334" y="3853964"/>
            <a:ext cx="11787333" cy="3119596"/>
          </a:xfrm>
          <a:custGeom>
            <a:avLst/>
            <a:gdLst/>
            <a:ahLst/>
            <a:cxnLst/>
            <a:rect l="l" t="t" r="r" b="b"/>
            <a:pathLst>
              <a:path w="11787333" h="3119596">
                <a:moveTo>
                  <a:pt x="0" y="0"/>
                </a:moveTo>
                <a:lnTo>
                  <a:pt x="11787332" y="0"/>
                </a:lnTo>
                <a:lnTo>
                  <a:pt x="11787332" y="3119596"/>
                </a:lnTo>
                <a:lnTo>
                  <a:pt x="0" y="31195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97958" y="505206"/>
            <a:ext cx="16092085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99"/>
              </a:lnSpc>
              <a:spcBef>
                <a:spcPct val="0"/>
              </a:spcBef>
            </a:pPr>
            <a:r>
              <a:rPr lang="en-US" sz="4999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重製以及結束遊戲​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43993" y="2413541"/>
            <a:ext cx="17165600" cy="516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7"/>
              </a:lnSpc>
              <a:spcBef>
                <a:spcPct val="0"/>
              </a:spcBef>
            </a:pPr>
            <a:r>
              <a:rPr lang="en-US" sz="3056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當玩到一半不想玩的時後，可以直接按鍵盤的R鍵來重新開始遊戲或者案T鍵來顯示所有炸彈​。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6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60488" y="0"/>
            <a:ext cx="12517232" cy="9990822"/>
            <a:chOff x="0" y="0"/>
            <a:chExt cx="41870048" cy="33419226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41806549" cy="33355725"/>
            </a:xfrm>
            <a:custGeom>
              <a:avLst/>
              <a:gdLst/>
              <a:ahLst/>
              <a:cxnLst/>
              <a:rect l="l" t="t" r="r" b="b"/>
              <a:pathLst>
                <a:path w="41806549" h="33355725">
                  <a:moveTo>
                    <a:pt x="41713838" y="33355725"/>
                  </a:moveTo>
                  <a:lnTo>
                    <a:pt x="92710" y="33355725"/>
                  </a:lnTo>
                  <a:cubicBezTo>
                    <a:pt x="41910" y="33355725"/>
                    <a:pt x="0" y="33313815"/>
                    <a:pt x="0" y="3326301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33261746"/>
                  </a:lnTo>
                  <a:cubicBezTo>
                    <a:pt x="41806549" y="33313815"/>
                    <a:pt x="41764638" y="33355725"/>
                    <a:pt x="41713838" y="3335572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41870049" cy="33419225"/>
            </a:xfrm>
            <a:custGeom>
              <a:avLst/>
              <a:gdLst/>
              <a:ahLst/>
              <a:cxnLst/>
              <a:rect l="l" t="t" r="r" b="b"/>
              <a:pathLst>
                <a:path w="41870049" h="33419225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33294765"/>
                  </a:lnTo>
                  <a:cubicBezTo>
                    <a:pt x="41810360" y="33330325"/>
                    <a:pt x="41781149" y="33359536"/>
                    <a:pt x="41745588" y="33359536"/>
                  </a:cubicBezTo>
                  <a:lnTo>
                    <a:pt x="124460" y="33359536"/>
                  </a:lnTo>
                  <a:cubicBezTo>
                    <a:pt x="88900" y="33359536"/>
                    <a:pt x="59690" y="33330325"/>
                    <a:pt x="59690" y="3329476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3294765"/>
                  </a:lnTo>
                  <a:cubicBezTo>
                    <a:pt x="0" y="33363346"/>
                    <a:pt x="55880" y="33419225"/>
                    <a:pt x="124460" y="33419225"/>
                  </a:cubicBezTo>
                  <a:lnTo>
                    <a:pt x="41745588" y="33419225"/>
                  </a:lnTo>
                  <a:cubicBezTo>
                    <a:pt x="41814167" y="33419225"/>
                    <a:pt x="41870049" y="33363346"/>
                    <a:pt x="41870049" y="33294765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660488" y="0"/>
            <a:ext cx="12517232" cy="1389792"/>
            <a:chOff x="0" y="0"/>
            <a:chExt cx="41870048" cy="4648843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41806549" cy="4585343"/>
            </a:xfrm>
            <a:custGeom>
              <a:avLst/>
              <a:gdLst/>
              <a:ahLst/>
              <a:cxnLst/>
              <a:rect l="l" t="t" r="r" b="b"/>
              <a:pathLst>
                <a:path w="41806549" h="4585343">
                  <a:moveTo>
                    <a:pt x="41713838" y="4585343"/>
                  </a:moveTo>
                  <a:lnTo>
                    <a:pt x="92710" y="4585343"/>
                  </a:lnTo>
                  <a:cubicBezTo>
                    <a:pt x="41910" y="4585343"/>
                    <a:pt x="0" y="4543433"/>
                    <a:pt x="0" y="44926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4491363"/>
                  </a:lnTo>
                  <a:cubicBezTo>
                    <a:pt x="41806549" y="4543433"/>
                    <a:pt x="41764638" y="4585343"/>
                    <a:pt x="41713838" y="4585343"/>
                  </a:cubicBezTo>
                  <a:close/>
                </a:path>
              </a:pathLst>
            </a:custGeom>
            <a:solidFill>
              <a:srgbClr val="F8F0CB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1870049" cy="4648843"/>
            </a:xfrm>
            <a:custGeom>
              <a:avLst/>
              <a:gdLst/>
              <a:ahLst/>
              <a:cxnLst/>
              <a:rect l="l" t="t" r="r" b="b"/>
              <a:pathLst>
                <a:path w="41870049" h="4648843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4524383"/>
                  </a:lnTo>
                  <a:cubicBezTo>
                    <a:pt x="41810360" y="4559943"/>
                    <a:pt x="41781149" y="4589153"/>
                    <a:pt x="41745588" y="4589153"/>
                  </a:cubicBezTo>
                  <a:lnTo>
                    <a:pt x="124460" y="4589153"/>
                  </a:lnTo>
                  <a:cubicBezTo>
                    <a:pt x="88900" y="4589153"/>
                    <a:pt x="59690" y="4559943"/>
                    <a:pt x="59690" y="45243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24383"/>
                  </a:lnTo>
                  <a:cubicBezTo>
                    <a:pt x="0" y="4592963"/>
                    <a:pt x="55880" y="4648843"/>
                    <a:pt x="124460" y="4648843"/>
                  </a:cubicBezTo>
                  <a:lnTo>
                    <a:pt x="41745588" y="4648843"/>
                  </a:lnTo>
                  <a:cubicBezTo>
                    <a:pt x="41814167" y="4648843"/>
                    <a:pt x="41870049" y="4592963"/>
                    <a:pt x="41870049" y="4524383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5913915" y="2454503"/>
            <a:ext cx="6460171" cy="6803797"/>
          </a:xfrm>
          <a:custGeom>
            <a:avLst/>
            <a:gdLst/>
            <a:ahLst/>
            <a:cxnLst/>
            <a:rect l="l" t="t" r="r" b="b"/>
            <a:pathLst>
              <a:path w="6460171" h="6803797">
                <a:moveTo>
                  <a:pt x="0" y="0"/>
                </a:moveTo>
                <a:lnTo>
                  <a:pt x="6460170" y="0"/>
                </a:lnTo>
                <a:lnTo>
                  <a:pt x="6460170" y="6803797"/>
                </a:lnTo>
                <a:lnTo>
                  <a:pt x="0" y="68037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864806" y="-161925"/>
            <a:ext cx="8108596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再來一局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009840" y="1734027"/>
            <a:ext cx="11818528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5"/>
              </a:lnSpc>
              <a:spcBef>
                <a:spcPct val="0"/>
              </a:spcBef>
            </a:pPr>
            <a:r>
              <a:rPr lang="en-US" sz="3404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當遊戲結束的時候可以選擇(是)再來一場或者選擇(否)結束遊戲​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6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60488" y="0"/>
            <a:ext cx="12517232" cy="9990822"/>
            <a:chOff x="0" y="0"/>
            <a:chExt cx="41870048" cy="33419226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41806549" cy="33355725"/>
            </a:xfrm>
            <a:custGeom>
              <a:avLst/>
              <a:gdLst/>
              <a:ahLst/>
              <a:cxnLst/>
              <a:rect l="l" t="t" r="r" b="b"/>
              <a:pathLst>
                <a:path w="41806549" h="33355725">
                  <a:moveTo>
                    <a:pt x="41713838" y="33355725"/>
                  </a:moveTo>
                  <a:lnTo>
                    <a:pt x="92710" y="33355725"/>
                  </a:lnTo>
                  <a:cubicBezTo>
                    <a:pt x="41910" y="33355725"/>
                    <a:pt x="0" y="33313815"/>
                    <a:pt x="0" y="3326301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33261746"/>
                  </a:lnTo>
                  <a:cubicBezTo>
                    <a:pt x="41806549" y="33313815"/>
                    <a:pt x="41764638" y="33355725"/>
                    <a:pt x="41713838" y="3335572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41870049" cy="33419225"/>
            </a:xfrm>
            <a:custGeom>
              <a:avLst/>
              <a:gdLst/>
              <a:ahLst/>
              <a:cxnLst/>
              <a:rect l="l" t="t" r="r" b="b"/>
              <a:pathLst>
                <a:path w="41870049" h="33419225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33294765"/>
                  </a:lnTo>
                  <a:cubicBezTo>
                    <a:pt x="41810360" y="33330325"/>
                    <a:pt x="41781149" y="33359536"/>
                    <a:pt x="41745588" y="33359536"/>
                  </a:cubicBezTo>
                  <a:lnTo>
                    <a:pt x="124460" y="33359536"/>
                  </a:lnTo>
                  <a:cubicBezTo>
                    <a:pt x="88900" y="33359536"/>
                    <a:pt x="59690" y="33330325"/>
                    <a:pt x="59690" y="3329476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3294765"/>
                  </a:lnTo>
                  <a:cubicBezTo>
                    <a:pt x="0" y="33363346"/>
                    <a:pt x="55880" y="33419225"/>
                    <a:pt x="124460" y="33419225"/>
                  </a:cubicBezTo>
                  <a:lnTo>
                    <a:pt x="41745588" y="33419225"/>
                  </a:lnTo>
                  <a:cubicBezTo>
                    <a:pt x="41814167" y="33419225"/>
                    <a:pt x="41870049" y="33363346"/>
                    <a:pt x="41870049" y="33294765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660488" y="0"/>
            <a:ext cx="12517232" cy="1389792"/>
            <a:chOff x="0" y="0"/>
            <a:chExt cx="41870048" cy="4648843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41806549" cy="4585343"/>
            </a:xfrm>
            <a:custGeom>
              <a:avLst/>
              <a:gdLst/>
              <a:ahLst/>
              <a:cxnLst/>
              <a:rect l="l" t="t" r="r" b="b"/>
              <a:pathLst>
                <a:path w="41806549" h="4585343">
                  <a:moveTo>
                    <a:pt x="41713838" y="4585343"/>
                  </a:moveTo>
                  <a:lnTo>
                    <a:pt x="92710" y="4585343"/>
                  </a:lnTo>
                  <a:cubicBezTo>
                    <a:pt x="41910" y="4585343"/>
                    <a:pt x="0" y="4543433"/>
                    <a:pt x="0" y="44926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4491363"/>
                  </a:lnTo>
                  <a:cubicBezTo>
                    <a:pt x="41806549" y="4543433"/>
                    <a:pt x="41764638" y="4585343"/>
                    <a:pt x="41713838" y="4585343"/>
                  </a:cubicBezTo>
                  <a:close/>
                </a:path>
              </a:pathLst>
            </a:custGeom>
            <a:solidFill>
              <a:srgbClr val="F8F0CB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1870049" cy="4648843"/>
            </a:xfrm>
            <a:custGeom>
              <a:avLst/>
              <a:gdLst/>
              <a:ahLst/>
              <a:cxnLst/>
              <a:rect l="l" t="t" r="r" b="b"/>
              <a:pathLst>
                <a:path w="41870049" h="4648843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4524383"/>
                  </a:lnTo>
                  <a:cubicBezTo>
                    <a:pt x="41810360" y="4559943"/>
                    <a:pt x="41781149" y="4589153"/>
                    <a:pt x="41745588" y="4589153"/>
                  </a:cubicBezTo>
                  <a:lnTo>
                    <a:pt x="124460" y="4589153"/>
                  </a:lnTo>
                  <a:cubicBezTo>
                    <a:pt x="88900" y="4589153"/>
                    <a:pt x="59690" y="4559943"/>
                    <a:pt x="59690" y="45243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24383"/>
                  </a:lnTo>
                  <a:cubicBezTo>
                    <a:pt x="0" y="4592963"/>
                    <a:pt x="55880" y="4648843"/>
                    <a:pt x="124460" y="4648843"/>
                  </a:cubicBezTo>
                  <a:lnTo>
                    <a:pt x="41745588" y="4648843"/>
                  </a:lnTo>
                  <a:cubicBezTo>
                    <a:pt x="41814167" y="4648843"/>
                    <a:pt x="41870049" y="4592963"/>
                    <a:pt x="41870049" y="4524383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5236541" y="3666875"/>
            <a:ext cx="7814918" cy="2657072"/>
          </a:xfrm>
          <a:custGeom>
            <a:avLst/>
            <a:gdLst/>
            <a:ahLst/>
            <a:cxnLst/>
            <a:rect l="l" t="t" r="r" b="b"/>
            <a:pathLst>
              <a:path w="7814918" h="2657072">
                <a:moveTo>
                  <a:pt x="0" y="0"/>
                </a:moveTo>
                <a:lnTo>
                  <a:pt x="7814918" y="0"/>
                </a:lnTo>
                <a:lnTo>
                  <a:pt x="7814918" y="2657072"/>
                </a:lnTo>
                <a:lnTo>
                  <a:pt x="0" y="26570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540724" y="1776075"/>
            <a:ext cx="10756760" cy="1112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8"/>
              </a:lnSpc>
              <a:spcBef>
                <a:spcPct val="0"/>
              </a:spcBef>
            </a:pPr>
            <a:r>
              <a:rPr lang="en-US" sz="3449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使用者可以自行輸入包含(炸彈數量以及視窗大小，也可以直接選擇設定好的數值(簡單:10*10 10個炸彈….)​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32984" y="-76629"/>
            <a:ext cx="14061129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難易度設定​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6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60488" y="0"/>
            <a:ext cx="12517232" cy="9990822"/>
            <a:chOff x="0" y="0"/>
            <a:chExt cx="41870048" cy="33419226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41806549" cy="33355725"/>
            </a:xfrm>
            <a:custGeom>
              <a:avLst/>
              <a:gdLst/>
              <a:ahLst/>
              <a:cxnLst/>
              <a:rect l="l" t="t" r="r" b="b"/>
              <a:pathLst>
                <a:path w="41806549" h="33355725">
                  <a:moveTo>
                    <a:pt x="41713838" y="33355725"/>
                  </a:moveTo>
                  <a:lnTo>
                    <a:pt x="92710" y="33355725"/>
                  </a:lnTo>
                  <a:cubicBezTo>
                    <a:pt x="41910" y="33355725"/>
                    <a:pt x="0" y="33313815"/>
                    <a:pt x="0" y="3326301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33261746"/>
                  </a:lnTo>
                  <a:cubicBezTo>
                    <a:pt x="41806549" y="33313815"/>
                    <a:pt x="41764638" y="33355725"/>
                    <a:pt x="41713838" y="3335572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41870049" cy="33419225"/>
            </a:xfrm>
            <a:custGeom>
              <a:avLst/>
              <a:gdLst/>
              <a:ahLst/>
              <a:cxnLst/>
              <a:rect l="l" t="t" r="r" b="b"/>
              <a:pathLst>
                <a:path w="41870049" h="33419225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33294765"/>
                  </a:lnTo>
                  <a:cubicBezTo>
                    <a:pt x="41810360" y="33330325"/>
                    <a:pt x="41781149" y="33359536"/>
                    <a:pt x="41745588" y="33359536"/>
                  </a:cubicBezTo>
                  <a:lnTo>
                    <a:pt x="124460" y="33359536"/>
                  </a:lnTo>
                  <a:cubicBezTo>
                    <a:pt x="88900" y="33359536"/>
                    <a:pt x="59690" y="33330325"/>
                    <a:pt x="59690" y="3329476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3294765"/>
                  </a:lnTo>
                  <a:cubicBezTo>
                    <a:pt x="0" y="33363346"/>
                    <a:pt x="55880" y="33419225"/>
                    <a:pt x="124460" y="33419225"/>
                  </a:cubicBezTo>
                  <a:lnTo>
                    <a:pt x="41745588" y="33419225"/>
                  </a:lnTo>
                  <a:cubicBezTo>
                    <a:pt x="41814167" y="33419225"/>
                    <a:pt x="41870049" y="33363346"/>
                    <a:pt x="41870049" y="33294765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660488" y="0"/>
            <a:ext cx="12517232" cy="1389792"/>
            <a:chOff x="0" y="0"/>
            <a:chExt cx="41870048" cy="4648843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41806549" cy="4585343"/>
            </a:xfrm>
            <a:custGeom>
              <a:avLst/>
              <a:gdLst/>
              <a:ahLst/>
              <a:cxnLst/>
              <a:rect l="l" t="t" r="r" b="b"/>
              <a:pathLst>
                <a:path w="41806549" h="4585343">
                  <a:moveTo>
                    <a:pt x="41713838" y="4585343"/>
                  </a:moveTo>
                  <a:lnTo>
                    <a:pt x="92710" y="4585343"/>
                  </a:lnTo>
                  <a:cubicBezTo>
                    <a:pt x="41910" y="4585343"/>
                    <a:pt x="0" y="4543433"/>
                    <a:pt x="0" y="44926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4491363"/>
                  </a:lnTo>
                  <a:cubicBezTo>
                    <a:pt x="41806549" y="4543433"/>
                    <a:pt x="41764638" y="4585343"/>
                    <a:pt x="41713838" y="4585343"/>
                  </a:cubicBezTo>
                  <a:close/>
                </a:path>
              </a:pathLst>
            </a:custGeom>
            <a:solidFill>
              <a:srgbClr val="F8F0CB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1870049" cy="4648843"/>
            </a:xfrm>
            <a:custGeom>
              <a:avLst/>
              <a:gdLst/>
              <a:ahLst/>
              <a:cxnLst/>
              <a:rect l="l" t="t" r="r" b="b"/>
              <a:pathLst>
                <a:path w="41870049" h="4648843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4524383"/>
                  </a:lnTo>
                  <a:cubicBezTo>
                    <a:pt x="41810360" y="4559943"/>
                    <a:pt x="41781149" y="4589153"/>
                    <a:pt x="41745588" y="4589153"/>
                  </a:cubicBezTo>
                  <a:lnTo>
                    <a:pt x="124460" y="4589153"/>
                  </a:lnTo>
                  <a:cubicBezTo>
                    <a:pt x="88900" y="4589153"/>
                    <a:pt x="59690" y="4559943"/>
                    <a:pt x="59690" y="45243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24383"/>
                  </a:lnTo>
                  <a:cubicBezTo>
                    <a:pt x="0" y="4592963"/>
                    <a:pt x="55880" y="4648843"/>
                    <a:pt x="124460" y="4648843"/>
                  </a:cubicBezTo>
                  <a:lnTo>
                    <a:pt x="41745588" y="4648843"/>
                  </a:lnTo>
                  <a:cubicBezTo>
                    <a:pt x="41814167" y="4648843"/>
                    <a:pt x="41870049" y="4592963"/>
                    <a:pt x="41870049" y="4524383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2660488" y="3172934"/>
            <a:ext cx="6258616" cy="1925728"/>
          </a:xfrm>
          <a:custGeom>
            <a:avLst/>
            <a:gdLst/>
            <a:ahLst/>
            <a:cxnLst/>
            <a:rect l="l" t="t" r="r" b="b"/>
            <a:pathLst>
              <a:path w="6258616" h="1925728">
                <a:moveTo>
                  <a:pt x="0" y="0"/>
                </a:moveTo>
                <a:lnTo>
                  <a:pt x="6258616" y="0"/>
                </a:lnTo>
                <a:lnTo>
                  <a:pt x="6258616" y="1925728"/>
                </a:lnTo>
                <a:lnTo>
                  <a:pt x="0" y="19257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099815" y="5169388"/>
            <a:ext cx="5763734" cy="4821434"/>
          </a:xfrm>
          <a:custGeom>
            <a:avLst/>
            <a:gdLst/>
            <a:ahLst/>
            <a:cxnLst/>
            <a:rect l="l" t="t" r="r" b="b"/>
            <a:pathLst>
              <a:path w="5763734" h="4821434">
                <a:moveTo>
                  <a:pt x="0" y="0"/>
                </a:moveTo>
                <a:lnTo>
                  <a:pt x="5763733" y="0"/>
                </a:lnTo>
                <a:lnTo>
                  <a:pt x="5763733" y="4821434"/>
                </a:lnTo>
                <a:lnTo>
                  <a:pt x="0" y="482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3359467" y="5767388"/>
            <a:ext cx="1461135" cy="163830"/>
            <a:chOff x="0" y="0"/>
            <a:chExt cx="1948180" cy="218440"/>
          </a:xfrm>
        </p:grpSpPr>
        <p:sp>
          <p:nvSpPr>
            <p:cNvPr id="11" name="Freeform 11"/>
            <p:cNvSpPr/>
            <p:nvPr/>
          </p:nvSpPr>
          <p:spPr>
            <a:xfrm>
              <a:off x="50800" y="41910"/>
              <a:ext cx="1847850" cy="152400"/>
            </a:xfrm>
            <a:custGeom>
              <a:avLst/>
              <a:gdLst/>
              <a:ahLst/>
              <a:cxnLst/>
              <a:rect l="l" t="t" r="r" b="b"/>
              <a:pathLst>
                <a:path w="1847850" h="152400">
                  <a:moveTo>
                    <a:pt x="25400" y="74930"/>
                  </a:moveTo>
                  <a:cubicBezTo>
                    <a:pt x="774700" y="66040"/>
                    <a:pt x="839470" y="41910"/>
                    <a:pt x="920750" y="35560"/>
                  </a:cubicBezTo>
                  <a:cubicBezTo>
                    <a:pt x="999490" y="27940"/>
                    <a:pt x="1094740" y="39370"/>
                    <a:pt x="1153160" y="31750"/>
                  </a:cubicBezTo>
                  <a:cubicBezTo>
                    <a:pt x="1189990" y="26670"/>
                    <a:pt x="1201420" y="15240"/>
                    <a:pt x="1240790" y="10160"/>
                  </a:cubicBezTo>
                  <a:cubicBezTo>
                    <a:pt x="1320800" y="0"/>
                    <a:pt x="1504950" y="2540"/>
                    <a:pt x="1604010" y="8890"/>
                  </a:cubicBezTo>
                  <a:cubicBezTo>
                    <a:pt x="1672590" y="13970"/>
                    <a:pt x="1738630" y="21590"/>
                    <a:pt x="1778000" y="31750"/>
                  </a:cubicBezTo>
                  <a:cubicBezTo>
                    <a:pt x="1800860" y="38100"/>
                    <a:pt x="1816100" y="43180"/>
                    <a:pt x="1827530" y="53340"/>
                  </a:cubicBezTo>
                  <a:cubicBezTo>
                    <a:pt x="1837690" y="62230"/>
                    <a:pt x="1846580" y="77470"/>
                    <a:pt x="1845310" y="86360"/>
                  </a:cubicBezTo>
                  <a:cubicBezTo>
                    <a:pt x="1842770" y="93980"/>
                    <a:pt x="1827530" y="104140"/>
                    <a:pt x="1818640" y="102870"/>
                  </a:cubicBezTo>
                  <a:cubicBezTo>
                    <a:pt x="1811020" y="102870"/>
                    <a:pt x="1795780" y="83820"/>
                    <a:pt x="1795780" y="74930"/>
                  </a:cubicBezTo>
                  <a:cubicBezTo>
                    <a:pt x="1795780" y="68580"/>
                    <a:pt x="1803400" y="58420"/>
                    <a:pt x="1809750" y="55880"/>
                  </a:cubicBezTo>
                  <a:cubicBezTo>
                    <a:pt x="1814830" y="52070"/>
                    <a:pt x="1827530" y="52070"/>
                    <a:pt x="1832610" y="55880"/>
                  </a:cubicBezTo>
                  <a:cubicBezTo>
                    <a:pt x="1840230" y="59690"/>
                    <a:pt x="1847850" y="76200"/>
                    <a:pt x="1845310" y="83820"/>
                  </a:cubicBezTo>
                  <a:cubicBezTo>
                    <a:pt x="1844040" y="91440"/>
                    <a:pt x="1831340" y="101600"/>
                    <a:pt x="1822450" y="104140"/>
                  </a:cubicBezTo>
                  <a:cubicBezTo>
                    <a:pt x="1808480" y="105410"/>
                    <a:pt x="1789430" y="85090"/>
                    <a:pt x="1769110" y="80010"/>
                  </a:cubicBezTo>
                  <a:cubicBezTo>
                    <a:pt x="1746250" y="74930"/>
                    <a:pt x="1711960" y="81280"/>
                    <a:pt x="1689100" y="77470"/>
                  </a:cubicBezTo>
                  <a:cubicBezTo>
                    <a:pt x="1671320" y="73660"/>
                    <a:pt x="1664970" y="64770"/>
                    <a:pt x="1640840" y="59690"/>
                  </a:cubicBezTo>
                  <a:cubicBezTo>
                    <a:pt x="1574800" y="48260"/>
                    <a:pt x="1351280" y="52070"/>
                    <a:pt x="1264920" y="60960"/>
                  </a:cubicBezTo>
                  <a:cubicBezTo>
                    <a:pt x="1217930" y="64770"/>
                    <a:pt x="1200150" y="77470"/>
                    <a:pt x="1156970" y="81280"/>
                  </a:cubicBezTo>
                  <a:cubicBezTo>
                    <a:pt x="1094740" y="87630"/>
                    <a:pt x="1003300" y="78740"/>
                    <a:pt x="927100" y="86360"/>
                  </a:cubicBezTo>
                  <a:cubicBezTo>
                    <a:pt x="850900" y="92710"/>
                    <a:pt x="795020" y="116840"/>
                    <a:pt x="698500" y="125730"/>
                  </a:cubicBezTo>
                  <a:cubicBezTo>
                    <a:pt x="534670" y="139700"/>
                    <a:pt x="96520" y="152400"/>
                    <a:pt x="25400" y="125730"/>
                  </a:cubicBezTo>
                  <a:cubicBezTo>
                    <a:pt x="8890" y="119380"/>
                    <a:pt x="0" y="110490"/>
                    <a:pt x="0" y="102870"/>
                  </a:cubicBezTo>
                  <a:cubicBezTo>
                    <a:pt x="0" y="93980"/>
                    <a:pt x="25400" y="74930"/>
                    <a:pt x="25400" y="74930"/>
                  </a:cubicBezTo>
                </a:path>
              </a:pathLst>
            </a:custGeom>
            <a:solidFill>
              <a:srgbClr val="D31E05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2" name="Group 12"/>
          <p:cNvGrpSpPr/>
          <p:nvPr/>
        </p:nvGrpSpPr>
        <p:grpSpPr>
          <a:xfrm>
            <a:off x="3976688" y="9678352"/>
            <a:ext cx="1315402" cy="180022"/>
            <a:chOff x="0" y="0"/>
            <a:chExt cx="1753870" cy="240030"/>
          </a:xfrm>
        </p:grpSpPr>
        <p:sp>
          <p:nvSpPr>
            <p:cNvPr id="13" name="Freeform 13"/>
            <p:cNvSpPr/>
            <p:nvPr/>
          </p:nvSpPr>
          <p:spPr>
            <a:xfrm>
              <a:off x="49530" y="41910"/>
              <a:ext cx="1652270" cy="153670"/>
            </a:xfrm>
            <a:custGeom>
              <a:avLst/>
              <a:gdLst/>
              <a:ahLst/>
              <a:cxnLst/>
              <a:rect l="l" t="t" r="r" b="b"/>
              <a:pathLst>
                <a:path w="1652270" h="153670">
                  <a:moveTo>
                    <a:pt x="17780" y="31750"/>
                  </a:moveTo>
                  <a:cubicBezTo>
                    <a:pt x="205740" y="3810"/>
                    <a:pt x="339090" y="0"/>
                    <a:pt x="420370" y="8890"/>
                  </a:cubicBezTo>
                  <a:cubicBezTo>
                    <a:pt x="481330" y="15240"/>
                    <a:pt x="521970" y="36830"/>
                    <a:pt x="577850" y="44450"/>
                  </a:cubicBezTo>
                  <a:cubicBezTo>
                    <a:pt x="638810" y="52070"/>
                    <a:pt x="711200" y="43180"/>
                    <a:pt x="773430" y="52070"/>
                  </a:cubicBezTo>
                  <a:cubicBezTo>
                    <a:pt x="830580" y="59690"/>
                    <a:pt x="892810" y="85090"/>
                    <a:pt x="938530" y="91440"/>
                  </a:cubicBezTo>
                  <a:cubicBezTo>
                    <a:pt x="969010" y="95250"/>
                    <a:pt x="984250" y="93980"/>
                    <a:pt x="1017270" y="95250"/>
                  </a:cubicBezTo>
                  <a:cubicBezTo>
                    <a:pt x="1069340" y="96520"/>
                    <a:pt x="1167130" y="100330"/>
                    <a:pt x="1220470" y="95250"/>
                  </a:cubicBezTo>
                  <a:cubicBezTo>
                    <a:pt x="1257300" y="91440"/>
                    <a:pt x="1276350" y="81280"/>
                    <a:pt x="1313180" y="77470"/>
                  </a:cubicBezTo>
                  <a:cubicBezTo>
                    <a:pt x="1369060" y="72390"/>
                    <a:pt x="1465580" y="80010"/>
                    <a:pt x="1522730" y="73660"/>
                  </a:cubicBezTo>
                  <a:cubicBezTo>
                    <a:pt x="1563370" y="68580"/>
                    <a:pt x="1604010" y="49530"/>
                    <a:pt x="1625600" y="52070"/>
                  </a:cubicBezTo>
                  <a:cubicBezTo>
                    <a:pt x="1635760" y="53340"/>
                    <a:pt x="1643380" y="55880"/>
                    <a:pt x="1647190" y="62230"/>
                  </a:cubicBezTo>
                  <a:cubicBezTo>
                    <a:pt x="1651000" y="68580"/>
                    <a:pt x="1651000" y="86360"/>
                    <a:pt x="1647190" y="92710"/>
                  </a:cubicBezTo>
                  <a:cubicBezTo>
                    <a:pt x="1643380" y="99060"/>
                    <a:pt x="1631950" y="104140"/>
                    <a:pt x="1625600" y="102870"/>
                  </a:cubicBezTo>
                  <a:cubicBezTo>
                    <a:pt x="1616710" y="101600"/>
                    <a:pt x="1604010" y="90170"/>
                    <a:pt x="1601470" y="82550"/>
                  </a:cubicBezTo>
                  <a:cubicBezTo>
                    <a:pt x="1600200" y="76200"/>
                    <a:pt x="1602740" y="64770"/>
                    <a:pt x="1607820" y="59690"/>
                  </a:cubicBezTo>
                  <a:cubicBezTo>
                    <a:pt x="1614170" y="54610"/>
                    <a:pt x="1630680" y="52070"/>
                    <a:pt x="1638300" y="54610"/>
                  </a:cubicBezTo>
                  <a:cubicBezTo>
                    <a:pt x="1644650" y="58420"/>
                    <a:pt x="1652270" y="67310"/>
                    <a:pt x="1652270" y="74930"/>
                  </a:cubicBezTo>
                  <a:cubicBezTo>
                    <a:pt x="1652270" y="82550"/>
                    <a:pt x="1644650" y="95250"/>
                    <a:pt x="1635760" y="101600"/>
                  </a:cubicBezTo>
                  <a:cubicBezTo>
                    <a:pt x="1623060" y="109220"/>
                    <a:pt x="1592580" y="99060"/>
                    <a:pt x="1572260" y="102870"/>
                  </a:cubicBezTo>
                  <a:cubicBezTo>
                    <a:pt x="1554480" y="107950"/>
                    <a:pt x="1545590" y="119380"/>
                    <a:pt x="1522730" y="124460"/>
                  </a:cubicBezTo>
                  <a:cubicBezTo>
                    <a:pt x="1479550" y="133350"/>
                    <a:pt x="1375410" y="121920"/>
                    <a:pt x="1319530" y="128270"/>
                  </a:cubicBezTo>
                  <a:cubicBezTo>
                    <a:pt x="1280160" y="132080"/>
                    <a:pt x="1262380" y="142240"/>
                    <a:pt x="1220470" y="146050"/>
                  </a:cubicBezTo>
                  <a:cubicBezTo>
                    <a:pt x="1154430" y="152400"/>
                    <a:pt x="1036320" y="153670"/>
                    <a:pt x="956310" y="143510"/>
                  </a:cubicBezTo>
                  <a:cubicBezTo>
                    <a:pt x="889000" y="135890"/>
                    <a:pt x="833120" y="110490"/>
                    <a:pt x="772160" y="102870"/>
                  </a:cubicBezTo>
                  <a:cubicBezTo>
                    <a:pt x="713740" y="95250"/>
                    <a:pt x="657860" y="105410"/>
                    <a:pt x="600710" y="97790"/>
                  </a:cubicBezTo>
                  <a:cubicBezTo>
                    <a:pt x="541020" y="91440"/>
                    <a:pt x="487680" y="66040"/>
                    <a:pt x="420370" y="59690"/>
                  </a:cubicBezTo>
                  <a:cubicBezTo>
                    <a:pt x="336550" y="50800"/>
                    <a:pt x="208280" y="54610"/>
                    <a:pt x="135890" y="60960"/>
                  </a:cubicBezTo>
                  <a:cubicBezTo>
                    <a:pt x="88900" y="64770"/>
                    <a:pt x="43180" y="87630"/>
                    <a:pt x="21590" y="81280"/>
                  </a:cubicBezTo>
                  <a:cubicBezTo>
                    <a:pt x="10160" y="77470"/>
                    <a:pt x="1270" y="68580"/>
                    <a:pt x="1270" y="60960"/>
                  </a:cubicBezTo>
                  <a:cubicBezTo>
                    <a:pt x="0" y="52070"/>
                    <a:pt x="17780" y="31750"/>
                    <a:pt x="17780" y="31750"/>
                  </a:cubicBezTo>
                </a:path>
              </a:pathLst>
            </a:custGeom>
            <a:solidFill>
              <a:srgbClr val="D31E05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3700462" y="8218170"/>
            <a:ext cx="1396365" cy="163830"/>
            <a:chOff x="0" y="0"/>
            <a:chExt cx="1861820" cy="218440"/>
          </a:xfrm>
        </p:grpSpPr>
        <p:sp>
          <p:nvSpPr>
            <p:cNvPr id="15" name="Freeform 15"/>
            <p:cNvSpPr/>
            <p:nvPr/>
          </p:nvSpPr>
          <p:spPr>
            <a:xfrm>
              <a:off x="49530" y="50800"/>
              <a:ext cx="1760220" cy="133350"/>
            </a:xfrm>
            <a:custGeom>
              <a:avLst/>
              <a:gdLst/>
              <a:ahLst/>
              <a:cxnLst/>
              <a:rect l="l" t="t" r="r" b="b"/>
              <a:pathLst>
                <a:path w="1760220" h="133350">
                  <a:moveTo>
                    <a:pt x="26670" y="0"/>
                  </a:moveTo>
                  <a:cubicBezTo>
                    <a:pt x="337820" y="3810"/>
                    <a:pt x="345440" y="13970"/>
                    <a:pt x="377190" y="17780"/>
                  </a:cubicBezTo>
                  <a:cubicBezTo>
                    <a:pt x="435610" y="25400"/>
                    <a:pt x="547370" y="13970"/>
                    <a:pt x="633730" y="21590"/>
                  </a:cubicBezTo>
                  <a:cubicBezTo>
                    <a:pt x="720090" y="29210"/>
                    <a:pt x="783590" y="53340"/>
                    <a:pt x="895350" y="62230"/>
                  </a:cubicBezTo>
                  <a:cubicBezTo>
                    <a:pt x="1087120" y="78740"/>
                    <a:pt x="1579880" y="85090"/>
                    <a:pt x="1686560" y="64770"/>
                  </a:cubicBezTo>
                  <a:cubicBezTo>
                    <a:pt x="1715770" y="58420"/>
                    <a:pt x="1725930" y="40640"/>
                    <a:pt x="1739900" y="43180"/>
                  </a:cubicBezTo>
                  <a:cubicBezTo>
                    <a:pt x="1748790" y="45720"/>
                    <a:pt x="1760220" y="57150"/>
                    <a:pt x="1760220" y="66040"/>
                  </a:cubicBezTo>
                  <a:cubicBezTo>
                    <a:pt x="1760220" y="74930"/>
                    <a:pt x="1744980" y="92710"/>
                    <a:pt x="1736090" y="93980"/>
                  </a:cubicBezTo>
                  <a:cubicBezTo>
                    <a:pt x="1728470" y="93980"/>
                    <a:pt x="1709420" y="76200"/>
                    <a:pt x="1709420" y="68580"/>
                  </a:cubicBezTo>
                  <a:cubicBezTo>
                    <a:pt x="1709420" y="59690"/>
                    <a:pt x="1728470" y="44450"/>
                    <a:pt x="1736090" y="43180"/>
                  </a:cubicBezTo>
                  <a:cubicBezTo>
                    <a:pt x="1743710" y="41910"/>
                    <a:pt x="1753870" y="48260"/>
                    <a:pt x="1757680" y="55880"/>
                  </a:cubicBezTo>
                  <a:cubicBezTo>
                    <a:pt x="1760220" y="62230"/>
                    <a:pt x="1760220" y="77470"/>
                    <a:pt x="1753870" y="86360"/>
                  </a:cubicBezTo>
                  <a:cubicBezTo>
                    <a:pt x="1743710" y="99060"/>
                    <a:pt x="1720850" y="107950"/>
                    <a:pt x="1686560" y="115570"/>
                  </a:cubicBezTo>
                  <a:cubicBezTo>
                    <a:pt x="1601470" y="133350"/>
                    <a:pt x="1360170" y="116840"/>
                    <a:pt x="1210310" y="115570"/>
                  </a:cubicBezTo>
                  <a:cubicBezTo>
                    <a:pt x="1078230" y="114300"/>
                    <a:pt x="941070" y="121920"/>
                    <a:pt x="835660" y="110490"/>
                  </a:cubicBezTo>
                  <a:cubicBezTo>
                    <a:pt x="756920" y="102870"/>
                    <a:pt x="706120" y="80010"/>
                    <a:pt x="633730" y="72390"/>
                  </a:cubicBezTo>
                  <a:cubicBezTo>
                    <a:pt x="551180" y="63500"/>
                    <a:pt x="425450" y="76200"/>
                    <a:pt x="368300" y="67310"/>
                  </a:cubicBezTo>
                  <a:cubicBezTo>
                    <a:pt x="339090" y="63500"/>
                    <a:pt x="334010" y="54610"/>
                    <a:pt x="304800" y="50800"/>
                  </a:cubicBezTo>
                  <a:cubicBezTo>
                    <a:pt x="245110" y="41910"/>
                    <a:pt x="68580" y="66040"/>
                    <a:pt x="26670" y="50800"/>
                  </a:cubicBezTo>
                  <a:cubicBezTo>
                    <a:pt x="11430" y="44450"/>
                    <a:pt x="1270" y="36830"/>
                    <a:pt x="1270" y="27940"/>
                  </a:cubicBezTo>
                  <a:cubicBezTo>
                    <a:pt x="0" y="19050"/>
                    <a:pt x="26670" y="0"/>
                    <a:pt x="26670" y="0"/>
                  </a:cubicBezTo>
                </a:path>
              </a:pathLst>
            </a:custGeom>
            <a:solidFill>
              <a:srgbClr val="D31E05"/>
            </a:solidFill>
            <a:ln cap="sq">
              <a:noFill/>
              <a:prstDash val="solid"/>
              <a:miter/>
            </a:ln>
          </p:spPr>
        </p:sp>
      </p:grpSp>
      <p:sp>
        <p:nvSpPr>
          <p:cNvPr id="16" name="Freeform 16"/>
          <p:cNvSpPr/>
          <p:nvPr/>
        </p:nvSpPr>
        <p:spPr>
          <a:xfrm>
            <a:off x="8919104" y="3355131"/>
            <a:ext cx="6125362" cy="2576087"/>
          </a:xfrm>
          <a:custGeom>
            <a:avLst/>
            <a:gdLst/>
            <a:ahLst/>
            <a:cxnLst/>
            <a:rect l="l" t="t" r="r" b="b"/>
            <a:pathLst>
              <a:path w="6125362" h="2576087">
                <a:moveTo>
                  <a:pt x="0" y="0"/>
                </a:moveTo>
                <a:lnTo>
                  <a:pt x="6125362" y="0"/>
                </a:lnTo>
                <a:lnTo>
                  <a:pt x="6125362" y="2576087"/>
                </a:lnTo>
                <a:lnTo>
                  <a:pt x="0" y="25760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3540724" y="1776075"/>
            <a:ext cx="10756760" cy="1112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8"/>
              </a:lnSpc>
            </a:pPr>
            <a:r>
              <a:rPr lang="en-US" sz="3449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當玩家點擊與放置/移除旗子時會撥放音效，​</a:t>
            </a:r>
          </a:p>
          <a:p>
            <a:pPr algn="ctr">
              <a:lnSpc>
                <a:spcPts val="4138"/>
              </a:lnSpc>
              <a:spcBef>
                <a:spcPct val="0"/>
              </a:spcBef>
            </a:pPr>
            <a:r>
              <a:rPr lang="en-US" sz="3449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當玩家點到炸彈與獲勝時也會撥放。​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832984" y="-76629"/>
            <a:ext cx="14061129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音效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0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66892" y="-224651"/>
            <a:ext cx="8383837" cy="10912135"/>
            <a:chOff x="0" y="0"/>
            <a:chExt cx="36643829" cy="4769444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36580328" cy="47630941"/>
            </a:xfrm>
            <a:custGeom>
              <a:avLst/>
              <a:gdLst/>
              <a:ahLst/>
              <a:cxnLst/>
              <a:rect l="l" t="t" r="r" b="b"/>
              <a:pathLst>
                <a:path w="36580328" h="47630941">
                  <a:moveTo>
                    <a:pt x="36487618" y="47630941"/>
                  </a:moveTo>
                  <a:lnTo>
                    <a:pt x="92710" y="47630941"/>
                  </a:lnTo>
                  <a:cubicBezTo>
                    <a:pt x="41910" y="47630941"/>
                    <a:pt x="0" y="47589030"/>
                    <a:pt x="0" y="4753823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6486350" y="0"/>
                  </a:lnTo>
                  <a:cubicBezTo>
                    <a:pt x="36537150" y="0"/>
                    <a:pt x="36579060" y="41910"/>
                    <a:pt x="36579060" y="92710"/>
                  </a:cubicBezTo>
                  <a:lnTo>
                    <a:pt x="36579060" y="47536959"/>
                  </a:lnTo>
                  <a:cubicBezTo>
                    <a:pt x="36580328" y="47589030"/>
                    <a:pt x="36538418" y="47630941"/>
                    <a:pt x="36487618" y="47630941"/>
                  </a:cubicBezTo>
                  <a:close/>
                </a:path>
              </a:pathLst>
            </a:custGeom>
            <a:solidFill>
              <a:srgbClr val="D8E6DD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6643828" cy="47694441"/>
            </a:xfrm>
            <a:custGeom>
              <a:avLst/>
              <a:gdLst/>
              <a:ahLst/>
              <a:cxnLst/>
              <a:rect l="l" t="t" r="r" b="b"/>
              <a:pathLst>
                <a:path w="36643828" h="47694441">
                  <a:moveTo>
                    <a:pt x="36519368" y="59690"/>
                  </a:moveTo>
                  <a:cubicBezTo>
                    <a:pt x="36554928" y="59690"/>
                    <a:pt x="36584139" y="88900"/>
                    <a:pt x="36584139" y="124460"/>
                  </a:cubicBezTo>
                  <a:lnTo>
                    <a:pt x="36584139" y="47569980"/>
                  </a:lnTo>
                  <a:cubicBezTo>
                    <a:pt x="36584139" y="47605541"/>
                    <a:pt x="36554928" y="47634748"/>
                    <a:pt x="36519368" y="47634748"/>
                  </a:cubicBezTo>
                  <a:lnTo>
                    <a:pt x="124460" y="47634748"/>
                  </a:lnTo>
                  <a:cubicBezTo>
                    <a:pt x="88900" y="47634748"/>
                    <a:pt x="59690" y="47605541"/>
                    <a:pt x="59690" y="4756998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6519368" y="59690"/>
                  </a:lnTo>
                  <a:moveTo>
                    <a:pt x="3651936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7569980"/>
                  </a:lnTo>
                  <a:cubicBezTo>
                    <a:pt x="0" y="47638559"/>
                    <a:pt x="55880" y="47694441"/>
                    <a:pt x="124460" y="47694441"/>
                  </a:cubicBezTo>
                  <a:lnTo>
                    <a:pt x="36519368" y="47694441"/>
                  </a:lnTo>
                  <a:cubicBezTo>
                    <a:pt x="36587950" y="47694441"/>
                    <a:pt x="36643828" y="47638559"/>
                    <a:pt x="36643828" y="47569980"/>
                  </a:cubicBezTo>
                  <a:lnTo>
                    <a:pt x="36643828" y="124460"/>
                  </a:lnTo>
                  <a:cubicBezTo>
                    <a:pt x="36643828" y="55880"/>
                    <a:pt x="36587950" y="0"/>
                    <a:pt x="3651936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251367" y="1235878"/>
            <a:ext cx="9372600" cy="7815244"/>
            <a:chOff x="0" y="0"/>
            <a:chExt cx="35470115" cy="30837757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35406614" cy="30774258"/>
            </a:xfrm>
            <a:custGeom>
              <a:avLst/>
              <a:gdLst/>
              <a:ahLst/>
              <a:cxnLst/>
              <a:rect l="l" t="t" r="r" b="b"/>
              <a:pathLst>
                <a:path w="35406614" h="30774258">
                  <a:moveTo>
                    <a:pt x="35313906" y="30774258"/>
                  </a:moveTo>
                  <a:lnTo>
                    <a:pt x="92710" y="30774258"/>
                  </a:lnTo>
                  <a:cubicBezTo>
                    <a:pt x="41910" y="30774258"/>
                    <a:pt x="0" y="30732347"/>
                    <a:pt x="0" y="3068154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5312635" y="0"/>
                  </a:lnTo>
                  <a:cubicBezTo>
                    <a:pt x="35363435" y="0"/>
                    <a:pt x="35405346" y="41910"/>
                    <a:pt x="35405346" y="92710"/>
                  </a:cubicBezTo>
                  <a:lnTo>
                    <a:pt x="35405346" y="30680276"/>
                  </a:lnTo>
                  <a:cubicBezTo>
                    <a:pt x="35406614" y="30732347"/>
                    <a:pt x="35364706" y="30774258"/>
                    <a:pt x="35313906" y="3077425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35470114" cy="30837758"/>
            </a:xfrm>
            <a:custGeom>
              <a:avLst/>
              <a:gdLst/>
              <a:ahLst/>
              <a:cxnLst/>
              <a:rect l="l" t="t" r="r" b="b"/>
              <a:pathLst>
                <a:path w="35470114" h="30837758">
                  <a:moveTo>
                    <a:pt x="35345656" y="59690"/>
                  </a:moveTo>
                  <a:cubicBezTo>
                    <a:pt x="35381214" y="59690"/>
                    <a:pt x="35410425" y="88900"/>
                    <a:pt x="35410425" y="124460"/>
                  </a:cubicBezTo>
                  <a:lnTo>
                    <a:pt x="35410425" y="30713297"/>
                  </a:lnTo>
                  <a:cubicBezTo>
                    <a:pt x="35410425" y="30748858"/>
                    <a:pt x="35381214" y="30778066"/>
                    <a:pt x="35345656" y="30778066"/>
                  </a:cubicBezTo>
                  <a:lnTo>
                    <a:pt x="124460" y="30778066"/>
                  </a:lnTo>
                  <a:cubicBezTo>
                    <a:pt x="88900" y="30778066"/>
                    <a:pt x="59690" y="30748858"/>
                    <a:pt x="59690" y="3071329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5345656" y="59690"/>
                  </a:lnTo>
                  <a:moveTo>
                    <a:pt x="3534565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0713297"/>
                  </a:lnTo>
                  <a:cubicBezTo>
                    <a:pt x="0" y="30781876"/>
                    <a:pt x="55880" y="30837758"/>
                    <a:pt x="124460" y="30837758"/>
                  </a:cubicBezTo>
                  <a:lnTo>
                    <a:pt x="35345656" y="30837758"/>
                  </a:lnTo>
                  <a:cubicBezTo>
                    <a:pt x="35414235" y="30837758"/>
                    <a:pt x="35470114" y="30781876"/>
                    <a:pt x="35470114" y="30713297"/>
                  </a:cubicBezTo>
                  <a:lnTo>
                    <a:pt x="35470114" y="124460"/>
                  </a:lnTo>
                  <a:cubicBezTo>
                    <a:pt x="35470114" y="55880"/>
                    <a:pt x="35414235" y="0"/>
                    <a:pt x="35345656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4514850"/>
            <a:ext cx="5851288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心得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BD75475-01A4-B451-7AC5-8C84BF56AEF4}"/>
              </a:ext>
            </a:extLst>
          </p:cNvPr>
          <p:cNvSpPr txBox="1"/>
          <p:nvPr/>
        </p:nvSpPr>
        <p:spPr>
          <a:xfrm>
            <a:off x="8435186" y="1451102"/>
            <a:ext cx="900496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0" i="0" dirty="0">
                <a:solidFill>
                  <a:srgbClr val="2A2A40"/>
                </a:solidFill>
                <a:effectLst/>
              </a:rPr>
              <a:t>這次報告讓我們對</a:t>
            </a:r>
            <a:r>
              <a:rPr lang="en-US" altLang="zh-TW" sz="4000" b="0" i="0" dirty="0">
                <a:solidFill>
                  <a:srgbClr val="2A2A40"/>
                </a:solidFill>
                <a:effectLst/>
              </a:rPr>
              <a:t>QT</a:t>
            </a:r>
            <a:r>
              <a:rPr lang="zh-TW" altLang="en-US" sz="4000" b="0" i="0" dirty="0">
                <a:solidFill>
                  <a:srgbClr val="2A2A40"/>
                </a:solidFill>
                <a:effectLst/>
              </a:rPr>
              <a:t>的使用更加熟悉，在製作的過程中也遇到了不少的問題，最後也有順利解決讓這次的踩地雷可以實現出來，雖然沒達成預期中的立體功能，但學到了很多平常沒用過的功能，像是音效，這次期末報告讓我們學到很多東西。</a:t>
            </a:r>
            <a:endParaRPr lang="zh-TW" altLang="en-US" sz="4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139</Words>
  <Application>Microsoft Office PowerPoint</Application>
  <PresentationFormat>自訂</PresentationFormat>
  <Paragraphs>22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王漢宗特黑體</vt:lpstr>
      <vt:lpstr>Arial</vt:lpstr>
      <vt:lpstr>Calibri</vt:lpstr>
      <vt:lpstr>cwTeXMing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踩地雷</dc:title>
  <cp:lastModifiedBy>Leo Yang</cp:lastModifiedBy>
  <cp:revision>4</cp:revision>
  <dcterms:created xsi:type="dcterms:W3CDTF">2006-08-16T00:00:00Z</dcterms:created>
  <dcterms:modified xsi:type="dcterms:W3CDTF">2025-01-14T09:58:13Z</dcterms:modified>
  <dc:identifier>DAGcJsF7Xp0</dc:identifier>
</cp:coreProperties>
</file>

<file path=docProps/thumbnail.jpeg>
</file>